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86" r:id="rId7"/>
    <p:sldId id="259" r:id="rId8"/>
    <p:sldId id="287" r:id="rId9"/>
    <p:sldId id="288" r:id="rId10"/>
    <p:sldId id="289" r:id="rId11"/>
    <p:sldId id="290" r:id="rId12"/>
    <p:sldId id="291" r:id="rId13"/>
    <p:sldId id="293" r:id="rId14"/>
    <p:sldId id="295" r:id="rId15"/>
    <p:sldId id="296" r:id="rId16"/>
    <p:sldId id="294" r:id="rId17"/>
    <p:sldId id="297" r:id="rId18"/>
    <p:sldId id="298" r:id="rId19"/>
    <p:sldId id="299" r:id="rId20"/>
    <p:sldId id="300" r:id="rId21"/>
    <p:sldId id="302" r:id="rId22"/>
    <p:sldId id="301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68C"/>
    <a:srgbClr val="001431"/>
    <a:srgbClr val="142F5C"/>
    <a:srgbClr val="149F2F"/>
    <a:srgbClr val="D14C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132EC0-FDDA-43DE-ACED-8D1F85EA2CF6}" v="1547" dt="2019-01-26T22:59:00.204"/>
  </p1510:revLst>
</p1510:revInfo>
</file>

<file path=ppt/tableStyles.xml><?xml version="1.0" encoding="utf-8"?>
<a:tblStyleLst xmlns:a="http://schemas.openxmlformats.org/drawingml/2006/main" def="{D113A9D2-9D6B-4929-AA2D-F23B5EE8CB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549" autoAdjust="0"/>
  </p:normalViewPr>
  <p:slideViewPr>
    <p:cSldViewPr snapToGrid="0" showGuides="1">
      <p:cViewPr varScale="1">
        <p:scale>
          <a:sx n="60" d="100"/>
          <a:sy n="60" d="100"/>
        </p:scale>
        <p:origin x="21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071F7-D458-47CE-81F0-8E50E49FEA3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415AD-91B5-46BF-A6D6-172ED34D80A3}">
      <dgm:prSet phldrT="[Text]"/>
      <dgm:spPr/>
      <dgm:t>
        <a:bodyPr/>
        <a:lstStyle/>
        <a:p>
          <a:r>
            <a:rPr lang="en-US" dirty="0"/>
            <a:t>Anchor For:</a:t>
          </a:r>
        </a:p>
      </dgm:t>
    </dgm:pt>
    <dgm:pt modelId="{939443CB-3CFB-424D-9D14-13E88D418CA4}" type="parTrans" cxnId="{B304626B-ACA4-4851-BB0E-C0CDE64DBA2C}">
      <dgm:prSet/>
      <dgm:spPr/>
      <dgm:t>
        <a:bodyPr/>
        <a:lstStyle/>
        <a:p>
          <a:endParaRPr lang="en-US"/>
        </a:p>
      </dgm:t>
    </dgm:pt>
    <dgm:pt modelId="{047DFC15-AEF5-4B91-8F61-5570825A9C8C}" type="sibTrans" cxnId="{B304626B-ACA4-4851-BB0E-C0CDE64DBA2C}">
      <dgm:prSet/>
      <dgm:spPr/>
      <dgm:t>
        <a:bodyPr/>
        <a:lstStyle/>
        <a:p>
          <a:endParaRPr lang="en-US"/>
        </a:p>
      </dgm:t>
    </dgm:pt>
    <dgm:pt modelId="{CD12D025-18A0-4CD6-8140-6EDEFAB355AA}">
      <dgm:prSet phldrT="[Text]"/>
      <dgm:spPr/>
      <dgm:t>
        <a:bodyPr/>
        <a:lstStyle/>
        <a:p>
          <a:r>
            <a:rPr lang="en-US" dirty="0"/>
            <a:t> Romans 8</a:t>
          </a:r>
        </a:p>
      </dgm:t>
    </dgm:pt>
    <dgm:pt modelId="{0D369C06-529D-4C91-B585-27AC5A6A74F5}" type="parTrans" cxnId="{085EC01D-841E-4F64-B54F-7C49D6940A13}">
      <dgm:prSet/>
      <dgm:spPr/>
      <dgm:t>
        <a:bodyPr/>
        <a:lstStyle/>
        <a:p>
          <a:endParaRPr lang="en-US"/>
        </a:p>
      </dgm:t>
    </dgm:pt>
    <dgm:pt modelId="{5AAB8929-5302-42DC-8F7F-290B0F74E72A}" type="sibTrans" cxnId="{085EC01D-841E-4F64-B54F-7C49D6940A13}">
      <dgm:prSet/>
      <dgm:spPr/>
      <dgm:t>
        <a:bodyPr/>
        <a:lstStyle/>
        <a:p>
          <a:endParaRPr lang="en-US"/>
        </a:p>
      </dgm:t>
    </dgm:pt>
    <dgm:pt modelId="{22A07E12-D614-4BA6-A0A7-E796952FA10A}">
      <dgm:prSet phldrT="[Text]"/>
      <dgm:spPr/>
      <dgm:t>
        <a:bodyPr/>
        <a:lstStyle/>
        <a:p>
          <a:r>
            <a:rPr lang="en-US" dirty="0"/>
            <a:t>The Bible</a:t>
          </a:r>
        </a:p>
      </dgm:t>
    </dgm:pt>
    <dgm:pt modelId="{EA752FAA-1D68-42D2-B0F9-C932C2EBECDF}" type="parTrans" cxnId="{ABCB0AE2-D1DA-49EA-8B97-5C8886DAD958}">
      <dgm:prSet/>
      <dgm:spPr/>
      <dgm:t>
        <a:bodyPr/>
        <a:lstStyle/>
        <a:p>
          <a:endParaRPr lang="en-US"/>
        </a:p>
      </dgm:t>
    </dgm:pt>
    <dgm:pt modelId="{5879B858-7D6A-4BB8-A441-0936BB47C872}" type="sibTrans" cxnId="{ABCB0AE2-D1DA-49EA-8B97-5C8886DAD958}">
      <dgm:prSet/>
      <dgm:spPr/>
      <dgm:t>
        <a:bodyPr/>
        <a:lstStyle/>
        <a:p>
          <a:endParaRPr lang="en-US"/>
        </a:p>
      </dgm:t>
    </dgm:pt>
    <dgm:pt modelId="{A82FC73E-2644-4E29-BE01-8BB1BEA9D72F}">
      <dgm:prSet phldrT="[Text]"/>
      <dgm:spPr/>
      <dgm:t>
        <a:bodyPr/>
        <a:lstStyle/>
        <a:p>
          <a:r>
            <a:rPr lang="en-US" dirty="0"/>
            <a:t>Everyday Life</a:t>
          </a:r>
        </a:p>
      </dgm:t>
    </dgm:pt>
    <dgm:pt modelId="{17F2D618-DDFC-4A79-B4D0-9BED0CAA53EF}" type="parTrans" cxnId="{D0147F14-1317-43BB-81BF-E2ECE7ED1BCF}">
      <dgm:prSet/>
      <dgm:spPr/>
      <dgm:t>
        <a:bodyPr/>
        <a:lstStyle/>
        <a:p>
          <a:endParaRPr lang="en-US"/>
        </a:p>
      </dgm:t>
    </dgm:pt>
    <dgm:pt modelId="{90869874-3E21-449B-9199-4E7B43B10C9E}" type="sibTrans" cxnId="{D0147F14-1317-43BB-81BF-E2ECE7ED1BCF}">
      <dgm:prSet/>
      <dgm:spPr/>
      <dgm:t>
        <a:bodyPr/>
        <a:lstStyle/>
        <a:p>
          <a:endParaRPr lang="en-US"/>
        </a:p>
      </dgm:t>
    </dgm:pt>
    <dgm:pt modelId="{BA1CB771-64C9-4EA5-9DEE-9650E04450F2}" type="pres">
      <dgm:prSet presAssocID="{206071F7-D458-47CE-81F0-8E50E49FEA32}" presName="theList" presStyleCnt="0">
        <dgm:presLayoutVars>
          <dgm:dir/>
          <dgm:animLvl val="lvl"/>
          <dgm:resizeHandles val="exact"/>
        </dgm:presLayoutVars>
      </dgm:prSet>
      <dgm:spPr/>
    </dgm:pt>
    <dgm:pt modelId="{0A4FD768-6E3A-44E5-9B30-EBA8AFE880A6}" type="pres">
      <dgm:prSet presAssocID="{7C8415AD-91B5-46BF-A6D6-172ED34D80A3}" presName="compNode" presStyleCnt="0"/>
      <dgm:spPr/>
    </dgm:pt>
    <dgm:pt modelId="{1BC1084A-A8E5-47A8-95E8-9FEE55279B50}" type="pres">
      <dgm:prSet presAssocID="{7C8415AD-91B5-46BF-A6D6-172ED34D80A3}" presName="aNode" presStyleLbl="bgShp" presStyleIdx="0" presStyleCnt="1"/>
      <dgm:spPr/>
    </dgm:pt>
    <dgm:pt modelId="{D7E44B27-B932-491E-BF78-36A410829410}" type="pres">
      <dgm:prSet presAssocID="{7C8415AD-91B5-46BF-A6D6-172ED34D80A3}" presName="textNode" presStyleLbl="bgShp" presStyleIdx="0" presStyleCnt="1"/>
      <dgm:spPr/>
    </dgm:pt>
    <dgm:pt modelId="{B29D10CB-401D-4DEC-A1C5-704D3F19E7A1}" type="pres">
      <dgm:prSet presAssocID="{7C8415AD-91B5-46BF-A6D6-172ED34D80A3}" presName="compChildNode" presStyleCnt="0"/>
      <dgm:spPr/>
    </dgm:pt>
    <dgm:pt modelId="{B6CC7BCA-475D-42D8-BB72-469BEC2100E4}" type="pres">
      <dgm:prSet presAssocID="{7C8415AD-91B5-46BF-A6D6-172ED34D80A3}" presName="theInnerList" presStyleCnt="0"/>
      <dgm:spPr/>
    </dgm:pt>
    <dgm:pt modelId="{AAF867F5-1208-42FF-AF96-018EC1583892}" type="pres">
      <dgm:prSet presAssocID="{CD12D025-18A0-4CD6-8140-6EDEFAB355AA}" presName="childNode" presStyleLbl="node1" presStyleIdx="0" presStyleCnt="3">
        <dgm:presLayoutVars>
          <dgm:bulletEnabled val="1"/>
        </dgm:presLayoutVars>
      </dgm:prSet>
      <dgm:spPr/>
    </dgm:pt>
    <dgm:pt modelId="{790B61DB-C019-4324-A72A-303EF503A944}" type="pres">
      <dgm:prSet presAssocID="{CD12D025-18A0-4CD6-8140-6EDEFAB355AA}" presName="aSpace2" presStyleCnt="0"/>
      <dgm:spPr/>
    </dgm:pt>
    <dgm:pt modelId="{6DD68E91-4BFF-4432-B810-0717FF95F864}" type="pres">
      <dgm:prSet presAssocID="{22A07E12-D614-4BA6-A0A7-E796952FA10A}" presName="childNode" presStyleLbl="node1" presStyleIdx="1" presStyleCnt="3">
        <dgm:presLayoutVars>
          <dgm:bulletEnabled val="1"/>
        </dgm:presLayoutVars>
      </dgm:prSet>
      <dgm:spPr/>
    </dgm:pt>
    <dgm:pt modelId="{91935C6C-EF7E-4E09-8454-9ADD9C049438}" type="pres">
      <dgm:prSet presAssocID="{22A07E12-D614-4BA6-A0A7-E796952FA10A}" presName="aSpace2" presStyleCnt="0"/>
      <dgm:spPr/>
    </dgm:pt>
    <dgm:pt modelId="{646D8E3B-4065-426B-80D8-0423707BD885}" type="pres">
      <dgm:prSet presAssocID="{A82FC73E-2644-4E29-BE01-8BB1BEA9D72F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B4805509-BF1B-4A4C-9CF0-4BDF01C8AB3E}" type="presOf" srcId="{22A07E12-D614-4BA6-A0A7-E796952FA10A}" destId="{6DD68E91-4BFF-4432-B810-0717FF95F864}" srcOrd="0" destOrd="0" presId="urn:microsoft.com/office/officeart/2005/8/layout/lProcess2"/>
    <dgm:cxn modelId="{D0147F14-1317-43BB-81BF-E2ECE7ED1BCF}" srcId="{7C8415AD-91B5-46BF-A6D6-172ED34D80A3}" destId="{A82FC73E-2644-4E29-BE01-8BB1BEA9D72F}" srcOrd="2" destOrd="0" parTransId="{17F2D618-DDFC-4A79-B4D0-9BED0CAA53EF}" sibTransId="{90869874-3E21-449B-9199-4E7B43B10C9E}"/>
    <dgm:cxn modelId="{085EC01D-841E-4F64-B54F-7C49D6940A13}" srcId="{7C8415AD-91B5-46BF-A6D6-172ED34D80A3}" destId="{CD12D025-18A0-4CD6-8140-6EDEFAB355AA}" srcOrd="0" destOrd="0" parTransId="{0D369C06-529D-4C91-B585-27AC5A6A74F5}" sibTransId="{5AAB8929-5302-42DC-8F7F-290B0F74E72A}"/>
    <dgm:cxn modelId="{B304626B-ACA4-4851-BB0E-C0CDE64DBA2C}" srcId="{206071F7-D458-47CE-81F0-8E50E49FEA32}" destId="{7C8415AD-91B5-46BF-A6D6-172ED34D80A3}" srcOrd="0" destOrd="0" parTransId="{939443CB-3CFB-424D-9D14-13E88D418CA4}" sibTransId="{047DFC15-AEF5-4B91-8F61-5570825A9C8C}"/>
    <dgm:cxn modelId="{180EC353-579D-4A1E-9D9A-CEE01C4AD3B4}" type="presOf" srcId="{7C8415AD-91B5-46BF-A6D6-172ED34D80A3}" destId="{D7E44B27-B932-491E-BF78-36A410829410}" srcOrd="1" destOrd="0" presId="urn:microsoft.com/office/officeart/2005/8/layout/lProcess2"/>
    <dgm:cxn modelId="{BE88307B-1C13-495E-ACDF-B86E6067C80E}" type="presOf" srcId="{A82FC73E-2644-4E29-BE01-8BB1BEA9D72F}" destId="{646D8E3B-4065-426B-80D8-0423707BD885}" srcOrd="0" destOrd="0" presId="urn:microsoft.com/office/officeart/2005/8/layout/lProcess2"/>
    <dgm:cxn modelId="{8D6A7DD6-D0FA-4BAC-83CD-B0D9971F313C}" type="presOf" srcId="{206071F7-D458-47CE-81F0-8E50E49FEA32}" destId="{BA1CB771-64C9-4EA5-9DEE-9650E04450F2}" srcOrd="0" destOrd="0" presId="urn:microsoft.com/office/officeart/2005/8/layout/lProcess2"/>
    <dgm:cxn modelId="{92AF73DD-B94C-4E12-A69E-F83F9AA44B35}" type="presOf" srcId="{CD12D025-18A0-4CD6-8140-6EDEFAB355AA}" destId="{AAF867F5-1208-42FF-AF96-018EC1583892}" srcOrd="0" destOrd="0" presId="urn:microsoft.com/office/officeart/2005/8/layout/lProcess2"/>
    <dgm:cxn modelId="{763B8CE0-65EE-4391-A9CF-F739EE2854DA}" type="presOf" srcId="{7C8415AD-91B5-46BF-A6D6-172ED34D80A3}" destId="{1BC1084A-A8E5-47A8-95E8-9FEE55279B50}" srcOrd="0" destOrd="0" presId="urn:microsoft.com/office/officeart/2005/8/layout/lProcess2"/>
    <dgm:cxn modelId="{ABCB0AE2-D1DA-49EA-8B97-5C8886DAD958}" srcId="{7C8415AD-91B5-46BF-A6D6-172ED34D80A3}" destId="{22A07E12-D614-4BA6-A0A7-E796952FA10A}" srcOrd="1" destOrd="0" parTransId="{EA752FAA-1D68-42D2-B0F9-C932C2EBECDF}" sibTransId="{5879B858-7D6A-4BB8-A441-0936BB47C872}"/>
    <dgm:cxn modelId="{6CB54F6C-B22D-444F-B7B5-EE28B9AD1A48}" type="presParOf" srcId="{BA1CB771-64C9-4EA5-9DEE-9650E04450F2}" destId="{0A4FD768-6E3A-44E5-9B30-EBA8AFE880A6}" srcOrd="0" destOrd="0" presId="urn:microsoft.com/office/officeart/2005/8/layout/lProcess2"/>
    <dgm:cxn modelId="{29D47A39-7E1A-46B2-BEB7-BFDC99245029}" type="presParOf" srcId="{0A4FD768-6E3A-44E5-9B30-EBA8AFE880A6}" destId="{1BC1084A-A8E5-47A8-95E8-9FEE55279B50}" srcOrd="0" destOrd="0" presId="urn:microsoft.com/office/officeart/2005/8/layout/lProcess2"/>
    <dgm:cxn modelId="{3DF25321-D67A-4E00-8FCA-B484BB4935D5}" type="presParOf" srcId="{0A4FD768-6E3A-44E5-9B30-EBA8AFE880A6}" destId="{D7E44B27-B932-491E-BF78-36A410829410}" srcOrd="1" destOrd="0" presId="urn:microsoft.com/office/officeart/2005/8/layout/lProcess2"/>
    <dgm:cxn modelId="{2119C0CE-A435-417D-BB60-A09D4DD5C061}" type="presParOf" srcId="{0A4FD768-6E3A-44E5-9B30-EBA8AFE880A6}" destId="{B29D10CB-401D-4DEC-A1C5-704D3F19E7A1}" srcOrd="2" destOrd="0" presId="urn:microsoft.com/office/officeart/2005/8/layout/lProcess2"/>
    <dgm:cxn modelId="{29D1FCB4-430F-46C0-88D5-0D80ED765E51}" type="presParOf" srcId="{B29D10CB-401D-4DEC-A1C5-704D3F19E7A1}" destId="{B6CC7BCA-475D-42D8-BB72-469BEC2100E4}" srcOrd="0" destOrd="0" presId="urn:microsoft.com/office/officeart/2005/8/layout/lProcess2"/>
    <dgm:cxn modelId="{0CA4058A-A352-464A-B19B-B0C3F902B38E}" type="presParOf" srcId="{B6CC7BCA-475D-42D8-BB72-469BEC2100E4}" destId="{AAF867F5-1208-42FF-AF96-018EC1583892}" srcOrd="0" destOrd="0" presId="urn:microsoft.com/office/officeart/2005/8/layout/lProcess2"/>
    <dgm:cxn modelId="{3F19EA38-E6F0-4A19-8BA1-3CF5BF6948AF}" type="presParOf" srcId="{B6CC7BCA-475D-42D8-BB72-469BEC2100E4}" destId="{790B61DB-C019-4324-A72A-303EF503A944}" srcOrd="1" destOrd="0" presId="urn:microsoft.com/office/officeart/2005/8/layout/lProcess2"/>
    <dgm:cxn modelId="{4F74B758-F5E7-43CB-9A11-4609BE58439E}" type="presParOf" srcId="{B6CC7BCA-475D-42D8-BB72-469BEC2100E4}" destId="{6DD68E91-4BFF-4432-B810-0717FF95F864}" srcOrd="2" destOrd="0" presId="urn:microsoft.com/office/officeart/2005/8/layout/lProcess2"/>
    <dgm:cxn modelId="{74334191-6AAE-4E84-894F-7836DC2195BE}" type="presParOf" srcId="{B6CC7BCA-475D-42D8-BB72-469BEC2100E4}" destId="{91935C6C-EF7E-4E09-8454-9ADD9C049438}" srcOrd="3" destOrd="0" presId="urn:microsoft.com/office/officeart/2005/8/layout/lProcess2"/>
    <dgm:cxn modelId="{EA47B5A0-6B91-43D0-9093-B6416598A689}" type="presParOf" srcId="{B6CC7BCA-475D-42D8-BB72-469BEC2100E4}" destId="{646D8E3B-4065-426B-80D8-0423707BD88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AB6E1E-185A-42A3-8669-43A504927A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E989E5-8E00-4B5E-A92B-3D622D0EC94D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Known Before Creation</a:t>
          </a:r>
        </a:p>
      </dgm:t>
    </dgm:pt>
    <dgm:pt modelId="{5F710ACC-20BB-452C-A785-3AEA565E79F9}" type="parTrans" cxnId="{53B218D5-2497-4236-A6A8-69CD5C29841E}">
      <dgm:prSet/>
      <dgm:spPr/>
      <dgm:t>
        <a:bodyPr/>
        <a:lstStyle/>
        <a:p>
          <a:endParaRPr lang="en-US"/>
        </a:p>
      </dgm:t>
    </dgm:pt>
    <dgm:pt modelId="{5A3B0CC6-A2A5-425F-B9EB-222254A4743B}" type="sibTrans" cxnId="{53B218D5-2497-4236-A6A8-69CD5C29841E}">
      <dgm:prSet/>
      <dgm:spPr/>
      <dgm:t>
        <a:bodyPr/>
        <a:lstStyle/>
        <a:p>
          <a:endParaRPr lang="en-US"/>
        </a:p>
      </dgm:t>
    </dgm:pt>
    <dgm:pt modelId="{63133A57-CE9C-45D6-AEC7-2021835132CB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Predestined, Prepared</a:t>
          </a:r>
        </a:p>
      </dgm:t>
    </dgm:pt>
    <dgm:pt modelId="{05FFB24D-96F2-4CE8-8CD5-D469A1DB93E4}" type="parTrans" cxnId="{2A7A06F8-A7C5-4D4A-844B-2811BEF6542B}">
      <dgm:prSet/>
      <dgm:spPr/>
      <dgm:t>
        <a:bodyPr/>
        <a:lstStyle/>
        <a:p>
          <a:endParaRPr lang="en-US"/>
        </a:p>
      </dgm:t>
    </dgm:pt>
    <dgm:pt modelId="{D140D23F-2964-476C-9E50-9471777CE1FB}" type="sibTrans" cxnId="{2A7A06F8-A7C5-4D4A-844B-2811BEF6542B}">
      <dgm:prSet/>
      <dgm:spPr/>
      <dgm:t>
        <a:bodyPr/>
        <a:lstStyle/>
        <a:p>
          <a:endParaRPr lang="en-US"/>
        </a:p>
      </dgm:t>
    </dgm:pt>
    <dgm:pt modelId="{D73F8483-591C-4F00-A6DF-34F0505D3BEA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Called by God</a:t>
          </a:r>
        </a:p>
      </dgm:t>
    </dgm:pt>
    <dgm:pt modelId="{5EB78358-984C-4190-8ECD-D857151FABC9}" type="parTrans" cxnId="{923460A2-DB3B-49EE-9B66-8778AD02E2F7}">
      <dgm:prSet/>
      <dgm:spPr/>
      <dgm:t>
        <a:bodyPr/>
        <a:lstStyle/>
        <a:p>
          <a:endParaRPr lang="en-US"/>
        </a:p>
      </dgm:t>
    </dgm:pt>
    <dgm:pt modelId="{A497D9D4-A17C-4FF6-B452-983942AD6F20}" type="sibTrans" cxnId="{923460A2-DB3B-49EE-9B66-8778AD02E2F7}">
      <dgm:prSet/>
      <dgm:spPr/>
      <dgm:t>
        <a:bodyPr/>
        <a:lstStyle/>
        <a:p>
          <a:endParaRPr lang="en-US"/>
        </a:p>
      </dgm:t>
    </dgm:pt>
    <dgm:pt modelId="{2416CBF8-CC3C-40FD-A0BE-8CCC252035EF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Justified: Valued, Endeared</a:t>
          </a:r>
        </a:p>
      </dgm:t>
    </dgm:pt>
    <dgm:pt modelId="{BD1CDDC3-FFEC-4B96-9CCA-28ECADE1DB70}" type="parTrans" cxnId="{21517CB4-AC6E-427C-B83E-94A72D39C098}">
      <dgm:prSet/>
      <dgm:spPr/>
      <dgm:t>
        <a:bodyPr/>
        <a:lstStyle/>
        <a:p>
          <a:endParaRPr lang="en-US"/>
        </a:p>
      </dgm:t>
    </dgm:pt>
    <dgm:pt modelId="{F9622725-385D-4545-8760-0AAC5019BA08}" type="sibTrans" cxnId="{21517CB4-AC6E-427C-B83E-94A72D39C098}">
      <dgm:prSet/>
      <dgm:spPr/>
      <dgm:t>
        <a:bodyPr/>
        <a:lstStyle/>
        <a:p>
          <a:endParaRPr lang="en-US"/>
        </a:p>
      </dgm:t>
    </dgm:pt>
    <dgm:pt modelId="{88B93A2F-6250-4115-9AAA-25AF3A69B1FD}">
      <dgm:prSet phldrT="[Text]"/>
      <dgm:spPr/>
      <dgm:t>
        <a:bodyPr/>
        <a:lstStyle/>
        <a:p>
          <a:r>
            <a:rPr lang="en-US" dirty="0"/>
            <a:t>Glorified: Transformed</a:t>
          </a:r>
        </a:p>
      </dgm:t>
    </dgm:pt>
    <dgm:pt modelId="{F9203168-7BB4-4105-BA6C-A90F9BD83CC5}" type="parTrans" cxnId="{227E9B87-6929-4DF2-BC14-1ED5266D0B62}">
      <dgm:prSet/>
      <dgm:spPr/>
      <dgm:t>
        <a:bodyPr/>
        <a:lstStyle/>
        <a:p>
          <a:endParaRPr lang="en-US"/>
        </a:p>
      </dgm:t>
    </dgm:pt>
    <dgm:pt modelId="{75433A77-5D4D-41E8-B5D5-C1FC12081CCF}" type="sibTrans" cxnId="{227E9B87-6929-4DF2-BC14-1ED5266D0B62}">
      <dgm:prSet/>
      <dgm:spPr/>
      <dgm:t>
        <a:bodyPr/>
        <a:lstStyle/>
        <a:p>
          <a:endParaRPr lang="en-US"/>
        </a:p>
      </dgm:t>
    </dgm:pt>
    <dgm:pt modelId="{59140D84-1619-4735-9637-10C563DF4F78}" type="pres">
      <dgm:prSet presAssocID="{75AB6E1E-185A-42A3-8669-43A504927A4C}" presName="linear" presStyleCnt="0">
        <dgm:presLayoutVars>
          <dgm:animLvl val="lvl"/>
          <dgm:resizeHandles val="exact"/>
        </dgm:presLayoutVars>
      </dgm:prSet>
      <dgm:spPr/>
    </dgm:pt>
    <dgm:pt modelId="{F407DC54-2AA1-4E30-B054-D00A88E275D2}" type="pres">
      <dgm:prSet presAssocID="{76E989E5-8E00-4B5E-A92B-3D622D0EC9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1C920DD-88AC-4632-917A-CECD2D0FF5D2}" type="pres">
      <dgm:prSet presAssocID="{5A3B0CC6-A2A5-425F-B9EB-222254A4743B}" presName="spacer" presStyleCnt="0"/>
      <dgm:spPr/>
    </dgm:pt>
    <dgm:pt modelId="{6D54870C-605D-4A4D-935D-35AA245C76B8}" type="pres">
      <dgm:prSet presAssocID="{63133A57-CE9C-45D6-AEC7-2021835132C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EE37CCD-BAE6-4620-88AC-D768987248C9}" type="pres">
      <dgm:prSet presAssocID="{D140D23F-2964-476C-9E50-9471777CE1FB}" presName="spacer" presStyleCnt="0"/>
      <dgm:spPr/>
    </dgm:pt>
    <dgm:pt modelId="{AE526C12-6E1A-4BE9-BA40-D370C0CF1F64}" type="pres">
      <dgm:prSet presAssocID="{D73F8483-591C-4F00-A6DF-34F0505D3B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10E5E0-A8E0-48F9-8EA5-D200911AEF96}" type="pres">
      <dgm:prSet presAssocID="{A497D9D4-A17C-4FF6-B452-983942AD6F20}" presName="spacer" presStyleCnt="0"/>
      <dgm:spPr/>
    </dgm:pt>
    <dgm:pt modelId="{4B3A2A3D-24E9-4BD5-B3A9-53636117A0F8}" type="pres">
      <dgm:prSet presAssocID="{2416CBF8-CC3C-40FD-A0BE-8CCC252035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16D056-9AB7-4EBB-BD9E-531C8729C6D7}" type="pres">
      <dgm:prSet presAssocID="{F9622725-385D-4545-8760-0AAC5019BA08}" presName="spacer" presStyleCnt="0"/>
      <dgm:spPr/>
    </dgm:pt>
    <dgm:pt modelId="{0349D36D-D6E2-4A44-905D-6DF2F1406C8B}" type="pres">
      <dgm:prSet presAssocID="{88B93A2F-6250-4115-9AAA-25AF3A69B1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8FF637-C8D3-4957-9D92-7E7DFCB37A0B}" type="presOf" srcId="{76E989E5-8E00-4B5E-A92B-3D622D0EC94D}" destId="{F407DC54-2AA1-4E30-B054-D00A88E275D2}" srcOrd="0" destOrd="0" presId="urn:microsoft.com/office/officeart/2005/8/layout/vList2"/>
    <dgm:cxn modelId="{80A21441-DE5F-4DB0-A723-D74743B8E009}" type="presOf" srcId="{D73F8483-591C-4F00-A6DF-34F0505D3BEA}" destId="{AE526C12-6E1A-4BE9-BA40-D370C0CF1F64}" srcOrd="0" destOrd="0" presId="urn:microsoft.com/office/officeart/2005/8/layout/vList2"/>
    <dgm:cxn modelId="{23D73172-1586-4D1D-96B2-E3CD8CB309E9}" type="presOf" srcId="{2416CBF8-CC3C-40FD-A0BE-8CCC252035EF}" destId="{4B3A2A3D-24E9-4BD5-B3A9-53636117A0F8}" srcOrd="0" destOrd="0" presId="urn:microsoft.com/office/officeart/2005/8/layout/vList2"/>
    <dgm:cxn modelId="{227E9B87-6929-4DF2-BC14-1ED5266D0B62}" srcId="{75AB6E1E-185A-42A3-8669-43A504927A4C}" destId="{88B93A2F-6250-4115-9AAA-25AF3A69B1FD}" srcOrd="4" destOrd="0" parTransId="{F9203168-7BB4-4105-BA6C-A90F9BD83CC5}" sibTransId="{75433A77-5D4D-41E8-B5D5-C1FC12081CCF}"/>
    <dgm:cxn modelId="{923460A2-DB3B-49EE-9B66-8778AD02E2F7}" srcId="{75AB6E1E-185A-42A3-8669-43A504927A4C}" destId="{D73F8483-591C-4F00-A6DF-34F0505D3BEA}" srcOrd="2" destOrd="0" parTransId="{5EB78358-984C-4190-8ECD-D857151FABC9}" sibTransId="{A497D9D4-A17C-4FF6-B452-983942AD6F20}"/>
    <dgm:cxn modelId="{E0D5F9A4-6BBE-4D09-A1A4-6058CC400360}" type="presOf" srcId="{75AB6E1E-185A-42A3-8669-43A504927A4C}" destId="{59140D84-1619-4735-9637-10C563DF4F78}" srcOrd="0" destOrd="0" presId="urn:microsoft.com/office/officeart/2005/8/layout/vList2"/>
    <dgm:cxn modelId="{21517CB4-AC6E-427C-B83E-94A72D39C098}" srcId="{75AB6E1E-185A-42A3-8669-43A504927A4C}" destId="{2416CBF8-CC3C-40FD-A0BE-8CCC252035EF}" srcOrd="3" destOrd="0" parTransId="{BD1CDDC3-FFEC-4B96-9CCA-28ECADE1DB70}" sibTransId="{F9622725-385D-4545-8760-0AAC5019BA08}"/>
    <dgm:cxn modelId="{AABA05BD-378E-44A2-84B9-470804473041}" type="presOf" srcId="{88B93A2F-6250-4115-9AAA-25AF3A69B1FD}" destId="{0349D36D-D6E2-4A44-905D-6DF2F1406C8B}" srcOrd="0" destOrd="0" presId="urn:microsoft.com/office/officeart/2005/8/layout/vList2"/>
    <dgm:cxn modelId="{08CD12CA-99F0-4C79-B3E8-AE0CE980A45B}" type="presOf" srcId="{63133A57-CE9C-45D6-AEC7-2021835132CB}" destId="{6D54870C-605D-4A4D-935D-35AA245C76B8}" srcOrd="0" destOrd="0" presId="urn:microsoft.com/office/officeart/2005/8/layout/vList2"/>
    <dgm:cxn modelId="{53B218D5-2497-4236-A6A8-69CD5C29841E}" srcId="{75AB6E1E-185A-42A3-8669-43A504927A4C}" destId="{76E989E5-8E00-4B5E-A92B-3D622D0EC94D}" srcOrd="0" destOrd="0" parTransId="{5F710ACC-20BB-452C-A785-3AEA565E79F9}" sibTransId="{5A3B0CC6-A2A5-425F-B9EB-222254A4743B}"/>
    <dgm:cxn modelId="{2A7A06F8-A7C5-4D4A-844B-2811BEF6542B}" srcId="{75AB6E1E-185A-42A3-8669-43A504927A4C}" destId="{63133A57-CE9C-45D6-AEC7-2021835132CB}" srcOrd="1" destOrd="0" parTransId="{05FFB24D-96F2-4CE8-8CD5-D469A1DB93E4}" sibTransId="{D140D23F-2964-476C-9E50-9471777CE1FB}"/>
    <dgm:cxn modelId="{AB275FC1-871B-4491-8C8B-1EE5AFEDA4B9}" type="presParOf" srcId="{59140D84-1619-4735-9637-10C563DF4F78}" destId="{F407DC54-2AA1-4E30-B054-D00A88E275D2}" srcOrd="0" destOrd="0" presId="urn:microsoft.com/office/officeart/2005/8/layout/vList2"/>
    <dgm:cxn modelId="{16957F50-7E8C-4F0B-BF59-737BDD78689D}" type="presParOf" srcId="{59140D84-1619-4735-9637-10C563DF4F78}" destId="{D1C920DD-88AC-4632-917A-CECD2D0FF5D2}" srcOrd="1" destOrd="0" presId="urn:microsoft.com/office/officeart/2005/8/layout/vList2"/>
    <dgm:cxn modelId="{A1762F76-A511-4D5E-9238-E6DD6345D05A}" type="presParOf" srcId="{59140D84-1619-4735-9637-10C563DF4F78}" destId="{6D54870C-605D-4A4D-935D-35AA245C76B8}" srcOrd="2" destOrd="0" presId="urn:microsoft.com/office/officeart/2005/8/layout/vList2"/>
    <dgm:cxn modelId="{DD1D18B2-9531-4F0F-9C34-57354BE4C0F2}" type="presParOf" srcId="{59140D84-1619-4735-9637-10C563DF4F78}" destId="{9EE37CCD-BAE6-4620-88AC-D768987248C9}" srcOrd="3" destOrd="0" presId="urn:microsoft.com/office/officeart/2005/8/layout/vList2"/>
    <dgm:cxn modelId="{B841A298-239F-4AF2-B136-3F53B6CBABB2}" type="presParOf" srcId="{59140D84-1619-4735-9637-10C563DF4F78}" destId="{AE526C12-6E1A-4BE9-BA40-D370C0CF1F64}" srcOrd="4" destOrd="0" presId="urn:microsoft.com/office/officeart/2005/8/layout/vList2"/>
    <dgm:cxn modelId="{0005A004-F0B9-4D7D-9768-66873311961C}" type="presParOf" srcId="{59140D84-1619-4735-9637-10C563DF4F78}" destId="{1D10E5E0-A8E0-48F9-8EA5-D200911AEF96}" srcOrd="5" destOrd="0" presId="urn:microsoft.com/office/officeart/2005/8/layout/vList2"/>
    <dgm:cxn modelId="{7475A157-CF7C-407A-BE16-AAAB4CFE2F0E}" type="presParOf" srcId="{59140D84-1619-4735-9637-10C563DF4F78}" destId="{4B3A2A3D-24E9-4BD5-B3A9-53636117A0F8}" srcOrd="6" destOrd="0" presId="urn:microsoft.com/office/officeart/2005/8/layout/vList2"/>
    <dgm:cxn modelId="{C7C07701-9323-4F4F-B213-0F0EAED06480}" type="presParOf" srcId="{59140D84-1619-4735-9637-10C563DF4F78}" destId="{1316D056-9AB7-4EBB-BD9E-531C8729C6D7}" srcOrd="7" destOrd="0" presId="urn:microsoft.com/office/officeart/2005/8/layout/vList2"/>
    <dgm:cxn modelId="{FFC1AA54-A323-498A-8C9D-5C09ED4B1918}" type="presParOf" srcId="{59140D84-1619-4735-9637-10C563DF4F78}" destId="{0349D36D-D6E2-4A44-905D-6DF2F1406C8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6071F7-D458-47CE-81F0-8E50E49FEA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12D025-18A0-4CD6-8140-6EDEFAB355AA}">
      <dgm:prSet phldrT="[Text]"/>
      <dgm:spPr/>
      <dgm:t>
        <a:bodyPr/>
        <a:lstStyle/>
        <a:p>
          <a:r>
            <a:rPr lang="en-US" dirty="0"/>
            <a:t>In Modern Christianity</a:t>
          </a:r>
        </a:p>
      </dgm:t>
    </dgm:pt>
    <dgm:pt modelId="{0D369C06-529D-4C91-B585-27AC5A6A74F5}" type="parTrans" cxnId="{085EC01D-841E-4F64-B54F-7C49D6940A13}">
      <dgm:prSet/>
      <dgm:spPr/>
      <dgm:t>
        <a:bodyPr/>
        <a:lstStyle/>
        <a:p>
          <a:endParaRPr lang="en-US"/>
        </a:p>
      </dgm:t>
    </dgm:pt>
    <dgm:pt modelId="{5AAB8929-5302-42DC-8F7F-290B0F74E72A}" type="sibTrans" cxnId="{085EC01D-841E-4F64-B54F-7C49D6940A13}">
      <dgm:prSet/>
      <dgm:spPr/>
      <dgm:t>
        <a:bodyPr/>
        <a:lstStyle/>
        <a:p>
          <a:endParaRPr lang="en-US"/>
        </a:p>
      </dgm:t>
    </dgm:pt>
    <dgm:pt modelId="{22A07E12-D614-4BA6-A0A7-E796952FA10A}">
      <dgm:prSet phldrT="[Text]"/>
      <dgm:spPr/>
      <dgm:t>
        <a:bodyPr/>
        <a:lstStyle/>
        <a:p>
          <a:r>
            <a:rPr lang="en-US" dirty="0"/>
            <a:t>“I Already Know That”</a:t>
          </a:r>
        </a:p>
      </dgm:t>
    </dgm:pt>
    <dgm:pt modelId="{EA752FAA-1D68-42D2-B0F9-C932C2EBECDF}" type="parTrans" cxnId="{ABCB0AE2-D1DA-49EA-8B97-5C8886DAD958}">
      <dgm:prSet/>
      <dgm:spPr/>
      <dgm:t>
        <a:bodyPr/>
        <a:lstStyle/>
        <a:p>
          <a:endParaRPr lang="en-US"/>
        </a:p>
      </dgm:t>
    </dgm:pt>
    <dgm:pt modelId="{5879B858-7D6A-4BB8-A441-0936BB47C872}" type="sibTrans" cxnId="{ABCB0AE2-D1DA-49EA-8B97-5C8886DAD958}">
      <dgm:prSet/>
      <dgm:spPr/>
      <dgm:t>
        <a:bodyPr/>
        <a:lstStyle/>
        <a:p>
          <a:endParaRPr lang="en-US"/>
        </a:p>
      </dgm:t>
    </dgm:pt>
    <dgm:pt modelId="{A82FC73E-2644-4E29-BE01-8BB1BEA9D72F}">
      <dgm:prSet phldrT="[Text]"/>
      <dgm:spPr/>
      <dgm:t>
        <a:bodyPr/>
        <a:lstStyle/>
        <a:p>
          <a:r>
            <a:rPr lang="en-US" dirty="0"/>
            <a:t>Hideously Misquoted!</a:t>
          </a:r>
        </a:p>
      </dgm:t>
    </dgm:pt>
    <dgm:pt modelId="{17F2D618-DDFC-4A79-B4D0-9BED0CAA53EF}" type="parTrans" cxnId="{D0147F14-1317-43BB-81BF-E2ECE7ED1BCF}">
      <dgm:prSet/>
      <dgm:spPr/>
      <dgm:t>
        <a:bodyPr/>
        <a:lstStyle/>
        <a:p>
          <a:endParaRPr lang="en-US"/>
        </a:p>
      </dgm:t>
    </dgm:pt>
    <dgm:pt modelId="{90869874-3E21-449B-9199-4E7B43B10C9E}" type="sibTrans" cxnId="{D0147F14-1317-43BB-81BF-E2ECE7ED1BCF}">
      <dgm:prSet/>
      <dgm:spPr/>
      <dgm:t>
        <a:bodyPr/>
        <a:lstStyle/>
        <a:p>
          <a:endParaRPr lang="en-US"/>
        </a:p>
      </dgm:t>
    </dgm:pt>
    <dgm:pt modelId="{BD34DB66-5529-4385-B3B6-030D1B7ED25F}" type="pres">
      <dgm:prSet presAssocID="{206071F7-D458-47CE-81F0-8E50E49FEA32}" presName="linear" presStyleCnt="0">
        <dgm:presLayoutVars>
          <dgm:animLvl val="lvl"/>
          <dgm:resizeHandles val="exact"/>
        </dgm:presLayoutVars>
      </dgm:prSet>
      <dgm:spPr/>
    </dgm:pt>
    <dgm:pt modelId="{8236AEC2-2E1E-49D4-B924-AC6A2D24A7D1}" type="pres">
      <dgm:prSet presAssocID="{CD12D025-18A0-4CD6-8140-6EDEFAB355A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7C02A2-7C89-44BB-98CD-873F08911925}" type="pres">
      <dgm:prSet presAssocID="{5AAB8929-5302-42DC-8F7F-290B0F74E72A}" presName="spacer" presStyleCnt="0"/>
      <dgm:spPr/>
    </dgm:pt>
    <dgm:pt modelId="{DA27E444-FE00-4192-A04F-A7A50431CF4D}" type="pres">
      <dgm:prSet presAssocID="{22A07E12-D614-4BA6-A0A7-E796952FA1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663D1A-ACEA-4390-9CF6-FA780872E777}" type="pres">
      <dgm:prSet presAssocID="{5879B858-7D6A-4BB8-A441-0936BB47C872}" presName="spacer" presStyleCnt="0"/>
      <dgm:spPr/>
    </dgm:pt>
    <dgm:pt modelId="{FC492873-7BDB-4E10-A3A8-675867EF3471}" type="pres">
      <dgm:prSet presAssocID="{A82FC73E-2644-4E29-BE01-8BB1BEA9D72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C886006-167A-46E3-A048-6A1670C0712D}" type="presOf" srcId="{206071F7-D458-47CE-81F0-8E50E49FEA32}" destId="{BD34DB66-5529-4385-B3B6-030D1B7ED25F}" srcOrd="0" destOrd="0" presId="urn:microsoft.com/office/officeart/2005/8/layout/vList2"/>
    <dgm:cxn modelId="{D0147F14-1317-43BB-81BF-E2ECE7ED1BCF}" srcId="{206071F7-D458-47CE-81F0-8E50E49FEA32}" destId="{A82FC73E-2644-4E29-BE01-8BB1BEA9D72F}" srcOrd="2" destOrd="0" parTransId="{17F2D618-DDFC-4A79-B4D0-9BED0CAA53EF}" sibTransId="{90869874-3E21-449B-9199-4E7B43B10C9E}"/>
    <dgm:cxn modelId="{085EC01D-841E-4F64-B54F-7C49D6940A13}" srcId="{206071F7-D458-47CE-81F0-8E50E49FEA32}" destId="{CD12D025-18A0-4CD6-8140-6EDEFAB355AA}" srcOrd="0" destOrd="0" parTransId="{0D369C06-529D-4C91-B585-27AC5A6A74F5}" sibTransId="{5AAB8929-5302-42DC-8F7F-290B0F74E72A}"/>
    <dgm:cxn modelId="{5C7B9663-54EE-46C0-BD7E-FC12947DBD99}" type="presOf" srcId="{22A07E12-D614-4BA6-A0A7-E796952FA10A}" destId="{DA27E444-FE00-4192-A04F-A7A50431CF4D}" srcOrd="0" destOrd="0" presId="urn:microsoft.com/office/officeart/2005/8/layout/vList2"/>
    <dgm:cxn modelId="{2074986F-D120-4B3A-9DDE-C419D63A125C}" type="presOf" srcId="{A82FC73E-2644-4E29-BE01-8BB1BEA9D72F}" destId="{FC492873-7BDB-4E10-A3A8-675867EF3471}" srcOrd="0" destOrd="0" presId="urn:microsoft.com/office/officeart/2005/8/layout/vList2"/>
    <dgm:cxn modelId="{34F2BEDA-8535-459F-89CA-AEACC38E568E}" type="presOf" srcId="{CD12D025-18A0-4CD6-8140-6EDEFAB355AA}" destId="{8236AEC2-2E1E-49D4-B924-AC6A2D24A7D1}" srcOrd="0" destOrd="0" presId="urn:microsoft.com/office/officeart/2005/8/layout/vList2"/>
    <dgm:cxn modelId="{ABCB0AE2-D1DA-49EA-8B97-5C8886DAD958}" srcId="{206071F7-D458-47CE-81F0-8E50E49FEA32}" destId="{22A07E12-D614-4BA6-A0A7-E796952FA10A}" srcOrd="1" destOrd="0" parTransId="{EA752FAA-1D68-42D2-B0F9-C932C2EBECDF}" sibTransId="{5879B858-7D6A-4BB8-A441-0936BB47C872}"/>
    <dgm:cxn modelId="{D1573761-9D27-4EBF-8B92-BB1C1E9B524E}" type="presParOf" srcId="{BD34DB66-5529-4385-B3B6-030D1B7ED25F}" destId="{8236AEC2-2E1E-49D4-B924-AC6A2D24A7D1}" srcOrd="0" destOrd="0" presId="urn:microsoft.com/office/officeart/2005/8/layout/vList2"/>
    <dgm:cxn modelId="{C248C19F-79B8-492C-A393-D20A7F061B40}" type="presParOf" srcId="{BD34DB66-5529-4385-B3B6-030D1B7ED25F}" destId="{747C02A2-7C89-44BB-98CD-873F08911925}" srcOrd="1" destOrd="0" presId="urn:microsoft.com/office/officeart/2005/8/layout/vList2"/>
    <dgm:cxn modelId="{7A8651AF-A5FC-40DA-BA52-E8A58767C888}" type="presParOf" srcId="{BD34DB66-5529-4385-B3B6-030D1B7ED25F}" destId="{DA27E444-FE00-4192-A04F-A7A50431CF4D}" srcOrd="2" destOrd="0" presId="urn:microsoft.com/office/officeart/2005/8/layout/vList2"/>
    <dgm:cxn modelId="{F926460E-E1EF-41D3-8811-C27446ED4DFE}" type="presParOf" srcId="{BD34DB66-5529-4385-B3B6-030D1B7ED25F}" destId="{57663D1A-ACEA-4390-9CF6-FA780872E777}" srcOrd="3" destOrd="0" presId="urn:microsoft.com/office/officeart/2005/8/layout/vList2"/>
    <dgm:cxn modelId="{C03E8F43-5575-4A9B-B5A7-5349D69B432C}" type="presParOf" srcId="{BD34DB66-5529-4385-B3B6-030D1B7ED25F}" destId="{FC492873-7BDB-4E10-A3A8-675867EF34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ECF0DF-66DB-48B4-BE13-BF719575A0F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0A5CA6-B55F-4556-94AF-CF86FDC08662}">
      <dgm:prSet phldrT="[Text]"/>
      <dgm:spPr/>
      <dgm:t>
        <a:bodyPr/>
        <a:lstStyle/>
        <a:p>
          <a:r>
            <a:rPr lang="en-US" dirty="0"/>
            <a:t>God’s Purpose for Humankind</a:t>
          </a:r>
        </a:p>
      </dgm:t>
    </dgm:pt>
    <dgm:pt modelId="{690255ED-B577-47B9-9A14-63CF41862413}" type="parTrans" cxnId="{F57DED9E-D3DB-4522-B472-5885178DAB25}">
      <dgm:prSet/>
      <dgm:spPr/>
      <dgm:t>
        <a:bodyPr/>
        <a:lstStyle/>
        <a:p>
          <a:endParaRPr lang="en-US"/>
        </a:p>
      </dgm:t>
    </dgm:pt>
    <dgm:pt modelId="{39E81AC0-B86E-4477-8FDB-E6E414DC6401}" type="sibTrans" cxnId="{F57DED9E-D3DB-4522-B472-5885178DAB25}">
      <dgm:prSet/>
      <dgm:spPr/>
      <dgm:t>
        <a:bodyPr/>
        <a:lstStyle/>
        <a:p>
          <a:endParaRPr lang="en-US"/>
        </a:p>
      </dgm:t>
    </dgm:pt>
    <dgm:pt modelId="{44BEA6B1-A400-475D-B67A-64730E6E5477}">
      <dgm:prSet phldrT="[Text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i="1" dirty="0"/>
            <a:t>2 Corinthians 6:16 </a:t>
          </a:r>
          <a:r>
            <a:rPr lang="en-US" dirty="0"/>
            <a:t>…For we are the temple of the living God; just as God said, “I will dwell in them and walk among them.”</a:t>
          </a:r>
        </a:p>
      </dgm:t>
    </dgm:pt>
    <dgm:pt modelId="{8B3865E0-F018-4CD1-9411-D07A2C6EF160}" type="parTrans" cxnId="{72ED9D1D-8254-4718-ABCC-BC638EA10761}">
      <dgm:prSet/>
      <dgm:spPr/>
      <dgm:t>
        <a:bodyPr/>
        <a:lstStyle/>
        <a:p>
          <a:endParaRPr lang="en-US"/>
        </a:p>
      </dgm:t>
    </dgm:pt>
    <dgm:pt modelId="{531B3E1A-1380-4371-8F83-59E6FE35FDC6}" type="sibTrans" cxnId="{72ED9D1D-8254-4718-ABCC-BC638EA10761}">
      <dgm:prSet/>
      <dgm:spPr/>
      <dgm:t>
        <a:bodyPr/>
        <a:lstStyle/>
        <a:p>
          <a:endParaRPr lang="en-US"/>
        </a:p>
      </dgm:t>
    </dgm:pt>
    <dgm:pt modelId="{95FC3B8F-6A44-45CF-BED5-094BB00833FD}">
      <dgm:prSet phldrT="[Text]"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ALSO: Ex 29:45-46; Nu 5:3; Dt 12:11; 1Ki 6:13; Rev 21:3</a:t>
          </a:r>
        </a:p>
      </dgm:t>
    </dgm:pt>
    <dgm:pt modelId="{CFE81528-AE38-4D52-A131-C65E53C53AAC}" type="parTrans" cxnId="{B398244E-5BFC-49A5-908A-3132D9C563D1}">
      <dgm:prSet/>
      <dgm:spPr/>
      <dgm:t>
        <a:bodyPr/>
        <a:lstStyle/>
        <a:p>
          <a:endParaRPr lang="en-US"/>
        </a:p>
      </dgm:t>
    </dgm:pt>
    <dgm:pt modelId="{5E63A953-AA52-4B24-8EBD-ADAB0012F8E5}" type="sibTrans" cxnId="{B398244E-5BFC-49A5-908A-3132D9C563D1}">
      <dgm:prSet/>
      <dgm:spPr/>
      <dgm:t>
        <a:bodyPr/>
        <a:lstStyle/>
        <a:p>
          <a:endParaRPr lang="en-US"/>
        </a:p>
      </dgm:t>
    </dgm:pt>
    <dgm:pt modelId="{94285973-C4A3-4CE7-BE20-85923E4C156E}" type="pres">
      <dgm:prSet presAssocID="{97ECF0DF-66DB-48B4-BE13-BF719575A0FE}" presName="Name0" presStyleCnt="0">
        <dgm:presLayoutVars>
          <dgm:dir/>
          <dgm:animLvl val="lvl"/>
          <dgm:resizeHandles val="exact"/>
        </dgm:presLayoutVars>
      </dgm:prSet>
      <dgm:spPr/>
    </dgm:pt>
    <dgm:pt modelId="{86EEE116-2F3C-42A3-9C56-F2BFCAF18F1A}" type="pres">
      <dgm:prSet presAssocID="{AD0A5CA6-B55F-4556-94AF-CF86FDC08662}" presName="composite" presStyleCnt="0"/>
      <dgm:spPr/>
    </dgm:pt>
    <dgm:pt modelId="{766EA0BF-0D13-4A9A-BFCC-4D4327BFAD62}" type="pres">
      <dgm:prSet presAssocID="{AD0A5CA6-B55F-4556-94AF-CF86FDC0866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824FAEDD-D62C-45DC-BBF5-8D33752D36D5}" type="pres">
      <dgm:prSet presAssocID="{AD0A5CA6-B55F-4556-94AF-CF86FDC0866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72ED9D1D-8254-4718-ABCC-BC638EA10761}" srcId="{AD0A5CA6-B55F-4556-94AF-CF86FDC08662}" destId="{44BEA6B1-A400-475D-B67A-64730E6E5477}" srcOrd="0" destOrd="0" parTransId="{8B3865E0-F018-4CD1-9411-D07A2C6EF160}" sibTransId="{531B3E1A-1380-4371-8F83-59E6FE35FDC6}"/>
    <dgm:cxn modelId="{B398244E-5BFC-49A5-908A-3132D9C563D1}" srcId="{AD0A5CA6-B55F-4556-94AF-CF86FDC08662}" destId="{95FC3B8F-6A44-45CF-BED5-094BB00833FD}" srcOrd="1" destOrd="0" parTransId="{CFE81528-AE38-4D52-A131-C65E53C53AAC}" sibTransId="{5E63A953-AA52-4B24-8EBD-ADAB0012F8E5}"/>
    <dgm:cxn modelId="{75AAA657-2F85-40A3-A0F4-585776B9C731}" type="presOf" srcId="{95FC3B8F-6A44-45CF-BED5-094BB00833FD}" destId="{824FAEDD-D62C-45DC-BBF5-8D33752D36D5}" srcOrd="0" destOrd="1" presId="urn:microsoft.com/office/officeart/2005/8/layout/hList1"/>
    <dgm:cxn modelId="{630D007B-05F6-412E-9F77-359891A89F06}" type="presOf" srcId="{44BEA6B1-A400-475D-B67A-64730E6E5477}" destId="{824FAEDD-D62C-45DC-BBF5-8D33752D36D5}" srcOrd="0" destOrd="0" presId="urn:microsoft.com/office/officeart/2005/8/layout/hList1"/>
    <dgm:cxn modelId="{CA976C7C-78EE-4D5E-A032-A4B72319EC86}" type="presOf" srcId="{AD0A5CA6-B55F-4556-94AF-CF86FDC08662}" destId="{766EA0BF-0D13-4A9A-BFCC-4D4327BFAD62}" srcOrd="0" destOrd="0" presId="urn:microsoft.com/office/officeart/2005/8/layout/hList1"/>
    <dgm:cxn modelId="{F57DED9E-D3DB-4522-B472-5885178DAB25}" srcId="{97ECF0DF-66DB-48B4-BE13-BF719575A0FE}" destId="{AD0A5CA6-B55F-4556-94AF-CF86FDC08662}" srcOrd="0" destOrd="0" parTransId="{690255ED-B577-47B9-9A14-63CF41862413}" sibTransId="{39E81AC0-B86E-4477-8FDB-E6E414DC6401}"/>
    <dgm:cxn modelId="{7D6D33FC-B057-46F4-98F6-22C2F8000460}" type="presOf" srcId="{97ECF0DF-66DB-48B4-BE13-BF719575A0FE}" destId="{94285973-C4A3-4CE7-BE20-85923E4C156E}" srcOrd="0" destOrd="0" presId="urn:microsoft.com/office/officeart/2005/8/layout/hList1"/>
    <dgm:cxn modelId="{E59A42C5-16E4-4E43-A008-0165CF2A1EDC}" type="presParOf" srcId="{94285973-C4A3-4CE7-BE20-85923E4C156E}" destId="{86EEE116-2F3C-42A3-9C56-F2BFCAF18F1A}" srcOrd="0" destOrd="0" presId="urn:microsoft.com/office/officeart/2005/8/layout/hList1"/>
    <dgm:cxn modelId="{EEB68586-9735-4C78-A1C5-3A75A85F84BF}" type="presParOf" srcId="{86EEE116-2F3C-42A3-9C56-F2BFCAF18F1A}" destId="{766EA0BF-0D13-4A9A-BFCC-4D4327BFAD62}" srcOrd="0" destOrd="0" presId="urn:microsoft.com/office/officeart/2005/8/layout/hList1"/>
    <dgm:cxn modelId="{F1A735BF-9490-4440-A922-E281E0E8AD5E}" type="presParOf" srcId="{86EEE116-2F3C-42A3-9C56-F2BFCAF18F1A}" destId="{824FAEDD-D62C-45DC-BBF5-8D33752D36D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AB6E1E-185A-42A3-8669-43A504927A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E989E5-8E00-4B5E-A92B-3D622D0EC94D}">
      <dgm:prSet phldrT="[Text]"/>
      <dgm:spPr/>
      <dgm:t>
        <a:bodyPr/>
        <a:lstStyle/>
        <a:p>
          <a:r>
            <a:rPr lang="en-US" dirty="0"/>
            <a:t>Known Before Creation</a:t>
          </a:r>
        </a:p>
      </dgm:t>
    </dgm:pt>
    <dgm:pt modelId="{5F710ACC-20BB-452C-A785-3AEA565E79F9}" type="parTrans" cxnId="{53B218D5-2497-4236-A6A8-69CD5C29841E}">
      <dgm:prSet/>
      <dgm:spPr/>
      <dgm:t>
        <a:bodyPr/>
        <a:lstStyle/>
        <a:p>
          <a:endParaRPr lang="en-US"/>
        </a:p>
      </dgm:t>
    </dgm:pt>
    <dgm:pt modelId="{5A3B0CC6-A2A5-425F-B9EB-222254A4743B}" type="sibTrans" cxnId="{53B218D5-2497-4236-A6A8-69CD5C29841E}">
      <dgm:prSet/>
      <dgm:spPr/>
      <dgm:t>
        <a:bodyPr/>
        <a:lstStyle/>
        <a:p>
          <a:endParaRPr lang="en-US"/>
        </a:p>
      </dgm:t>
    </dgm:pt>
    <dgm:pt modelId="{63133A57-CE9C-45D6-AEC7-2021835132CB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Predestined, Prepared</a:t>
          </a:r>
        </a:p>
      </dgm:t>
    </dgm:pt>
    <dgm:pt modelId="{05FFB24D-96F2-4CE8-8CD5-D469A1DB93E4}" type="parTrans" cxnId="{2A7A06F8-A7C5-4D4A-844B-2811BEF6542B}">
      <dgm:prSet/>
      <dgm:spPr/>
      <dgm:t>
        <a:bodyPr/>
        <a:lstStyle/>
        <a:p>
          <a:endParaRPr lang="en-US"/>
        </a:p>
      </dgm:t>
    </dgm:pt>
    <dgm:pt modelId="{D140D23F-2964-476C-9E50-9471777CE1FB}" type="sibTrans" cxnId="{2A7A06F8-A7C5-4D4A-844B-2811BEF6542B}">
      <dgm:prSet/>
      <dgm:spPr/>
      <dgm:t>
        <a:bodyPr/>
        <a:lstStyle/>
        <a:p>
          <a:endParaRPr lang="en-US"/>
        </a:p>
      </dgm:t>
    </dgm:pt>
    <dgm:pt modelId="{D73F8483-591C-4F00-A6DF-34F0505D3BEA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Called by God</a:t>
          </a:r>
        </a:p>
      </dgm:t>
    </dgm:pt>
    <dgm:pt modelId="{5EB78358-984C-4190-8ECD-D857151FABC9}" type="parTrans" cxnId="{923460A2-DB3B-49EE-9B66-8778AD02E2F7}">
      <dgm:prSet/>
      <dgm:spPr/>
      <dgm:t>
        <a:bodyPr/>
        <a:lstStyle/>
        <a:p>
          <a:endParaRPr lang="en-US"/>
        </a:p>
      </dgm:t>
    </dgm:pt>
    <dgm:pt modelId="{A497D9D4-A17C-4FF6-B452-983942AD6F20}" type="sibTrans" cxnId="{923460A2-DB3B-49EE-9B66-8778AD02E2F7}">
      <dgm:prSet/>
      <dgm:spPr/>
      <dgm:t>
        <a:bodyPr/>
        <a:lstStyle/>
        <a:p>
          <a:endParaRPr lang="en-US"/>
        </a:p>
      </dgm:t>
    </dgm:pt>
    <dgm:pt modelId="{2416CBF8-CC3C-40FD-A0BE-8CCC252035EF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Justified: Valued, Endeared</a:t>
          </a:r>
        </a:p>
      </dgm:t>
    </dgm:pt>
    <dgm:pt modelId="{BD1CDDC3-FFEC-4B96-9CCA-28ECADE1DB70}" type="parTrans" cxnId="{21517CB4-AC6E-427C-B83E-94A72D39C098}">
      <dgm:prSet/>
      <dgm:spPr/>
      <dgm:t>
        <a:bodyPr/>
        <a:lstStyle/>
        <a:p>
          <a:endParaRPr lang="en-US"/>
        </a:p>
      </dgm:t>
    </dgm:pt>
    <dgm:pt modelId="{F9622725-385D-4545-8760-0AAC5019BA08}" type="sibTrans" cxnId="{21517CB4-AC6E-427C-B83E-94A72D39C098}">
      <dgm:prSet/>
      <dgm:spPr/>
      <dgm:t>
        <a:bodyPr/>
        <a:lstStyle/>
        <a:p>
          <a:endParaRPr lang="en-US"/>
        </a:p>
      </dgm:t>
    </dgm:pt>
    <dgm:pt modelId="{88B93A2F-6250-4115-9AAA-25AF3A69B1FD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Glorified: Transformed</a:t>
          </a:r>
        </a:p>
      </dgm:t>
    </dgm:pt>
    <dgm:pt modelId="{F9203168-7BB4-4105-BA6C-A90F9BD83CC5}" type="parTrans" cxnId="{227E9B87-6929-4DF2-BC14-1ED5266D0B62}">
      <dgm:prSet/>
      <dgm:spPr/>
      <dgm:t>
        <a:bodyPr/>
        <a:lstStyle/>
        <a:p>
          <a:endParaRPr lang="en-US"/>
        </a:p>
      </dgm:t>
    </dgm:pt>
    <dgm:pt modelId="{75433A77-5D4D-41E8-B5D5-C1FC12081CCF}" type="sibTrans" cxnId="{227E9B87-6929-4DF2-BC14-1ED5266D0B62}">
      <dgm:prSet/>
      <dgm:spPr/>
      <dgm:t>
        <a:bodyPr/>
        <a:lstStyle/>
        <a:p>
          <a:endParaRPr lang="en-US"/>
        </a:p>
      </dgm:t>
    </dgm:pt>
    <dgm:pt modelId="{59140D84-1619-4735-9637-10C563DF4F78}" type="pres">
      <dgm:prSet presAssocID="{75AB6E1E-185A-42A3-8669-43A504927A4C}" presName="linear" presStyleCnt="0">
        <dgm:presLayoutVars>
          <dgm:animLvl val="lvl"/>
          <dgm:resizeHandles val="exact"/>
        </dgm:presLayoutVars>
      </dgm:prSet>
      <dgm:spPr/>
    </dgm:pt>
    <dgm:pt modelId="{F407DC54-2AA1-4E30-B054-D00A88E275D2}" type="pres">
      <dgm:prSet presAssocID="{76E989E5-8E00-4B5E-A92B-3D622D0EC9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1C920DD-88AC-4632-917A-CECD2D0FF5D2}" type="pres">
      <dgm:prSet presAssocID="{5A3B0CC6-A2A5-425F-B9EB-222254A4743B}" presName="spacer" presStyleCnt="0"/>
      <dgm:spPr/>
    </dgm:pt>
    <dgm:pt modelId="{6D54870C-605D-4A4D-935D-35AA245C76B8}" type="pres">
      <dgm:prSet presAssocID="{63133A57-CE9C-45D6-AEC7-2021835132C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EE37CCD-BAE6-4620-88AC-D768987248C9}" type="pres">
      <dgm:prSet presAssocID="{D140D23F-2964-476C-9E50-9471777CE1FB}" presName="spacer" presStyleCnt="0"/>
      <dgm:spPr/>
    </dgm:pt>
    <dgm:pt modelId="{AE526C12-6E1A-4BE9-BA40-D370C0CF1F64}" type="pres">
      <dgm:prSet presAssocID="{D73F8483-591C-4F00-A6DF-34F0505D3B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10E5E0-A8E0-48F9-8EA5-D200911AEF96}" type="pres">
      <dgm:prSet presAssocID="{A497D9D4-A17C-4FF6-B452-983942AD6F20}" presName="spacer" presStyleCnt="0"/>
      <dgm:spPr/>
    </dgm:pt>
    <dgm:pt modelId="{4B3A2A3D-24E9-4BD5-B3A9-53636117A0F8}" type="pres">
      <dgm:prSet presAssocID="{2416CBF8-CC3C-40FD-A0BE-8CCC252035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16D056-9AB7-4EBB-BD9E-531C8729C6D7}" type="pres">
      <dgm:prSet presAssocID="{F9622725-385D-4545-8760-0AAC5019BA08}" presName="spacer" presStyleCnt="0"/>
      <dgm:spPr/>
    </dgm:pt>
    <dgm:pt modelId="{0349D36D-D6E2-4A44-905D-6DF2F1406C8B}" type="pres">
      <dgm:prSet presAssocID="{88B93A2F-6250-4115-9AAA-25AF3A69B1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8FF637-C8D3-4957-9D92-7E7DFCB37A0B}" type="presOf" srcId="{76E989E5-8E00-4B5E-A92B-3D622D0EC94D}" destId="{F407DC54-2AA1-4E30-B054-D00A88E275D2}" srcOrd="0" destOrd="0" presId="urn:microsoft.com/office/officeart/2005/8/layout/vList2"/>
    <dgm:cxn modelId="{80A21441-DE5F-4DB0-A723-D74743B8E009}" type="presOf" srcId="{D73F8483-591C-4F00-A6DF-34F0505D3BEA}" destId="{AE526C12-6E1A-4BE9-BA40-D370C0CF1F64}" srcOrd="0" destOrd="0" presId="urn:microsoft.com/office/officeart/2005/8/layout/vList2"/>
    <dgm:cxn modelId="{23D73172-1586-4D1D-96B2-E3CD8CB309E9}" type="presOf" srcId="{2416CBF8-CC3C-40FD-A0BE-8CCC252035EF}" destId="{4B3A2A3D-24E9-4BD5-B3A9-53636117A0F8}" srcOrd="0" destOrd="0" presId="urn:microsoft.com/office/officeart/2005/8/layout/vList2"/>
    <dgm:cxn modelId="{227E9B87-6929-4DF2-BC14-1ED5266D0B62}" srcId="{75AB6E1E-185A-42A3-8669-43A504927A4C}" destId="{88B93A2F-6250-4115-9AAA-25AF3A69B1FD}" srcOrd="4" destOrd="0" parTransId="{F9203168-7BB4-4105-BA6C-A90F9BD83CC5}" sibTransId="{75433A77-5D4D-41E8-B5D5-C1FC12081CCF}"/>
    <dgm:cxn modelId="{923460A2-DB3B-49EE-9B66-8778AD02E2F7}" srcId="{75AB6E1E-185A-42A3-8669-43A504927A4C}" destId="{D73F8483-591C-4F00-A6DF-34F0505D3BEA}" srcOrd="2" destOrd="0" parTransId="{5EB78358-984C-4190-8ECD-D857151FABC9}" sibTransId="{A497D9D4-A17C-4FF6-B452-983942AD6F20}"/>
    <dgm:cxn modelId="{E0D5F9A4-6BBE-4D09-A1A4-6058CC400360}" type="presOf" srcId="{75AB6E1E-185A-42A3-8669-43A504927A4C}" destId="{59140D84-1619-4735-9637-10C563DF4F78}" srcOrd="0" destOrd="0" presId="urn:microsoft.com/office/officeart/2005/8/layout/vList2"/>
    <dgm:cxn modelId="{21517CB4-AC6E-427C-B83E-94A72D39C098}" srcId="{75AB6E1E-185A-42A3-8669-43A504927A4C}" destId="{2416CBF8-CC3C-40FD-A0BE-8CCC252035EF}" srcOrd="3" destOrd="0" parTransId="{BD1CDDC3-FFEC-4B96-9CCA-28ECADE1DB70}" sibTransId="{F9622725-385D-4545-8760-0AAC5019BA08}"/>
    <dgm:cxn modelId="{AABA05BD-378E-44A2-84B9-470804473041}" type="presOf" srcId="{88B93A2F-6250-4115-9AAA-25AF3A69B1FD}" destId="{0349D36D-D6E2-4A44-905D-6DF2F1406C8B}" srcOrd="0" destOrd="0" presId="urn:microsoft.com/office/officeart/2005/8/layout/vList2"/>
    <dgm:cxn modelId="{08CD12CA-99F0-4C79-B3E8-AE0CE980A45B}" type="presOf" srcId="{63133A57-CE9C-45D6-AEC7-2021835132CB}" destId="{6D54870C-605D-4A4D-935D-35AA245C76B8}" srcOrd="0" destOrd="0" presId="urn:microsoft.com/office/officeart/2005/8/layout/vList2"/>
    <dgm:cxn modelId="{53B218D5-2497-4236-A6A8-69CD5C29841E}" srcId="{75AB6E1E-185A-42A3-8669-43A504927A4C}" destId="{76E989E5-8E00-4B5E-A92B-3D622D0EC94D}" srcOrd="0" destOrd="0" parTransId="{5F710ACC-20BB-452C-A785-3AEA565E79F9}" sibTransId="{5A3B0CC6-A2A5-425F-B9EB-222254A4743B}"/>
    <dgm:cxn modelId="{2A7A06F8-A7C5-4D4A-844B-2811BEF6542B}" srcId="{75AB6E1E-185A-42A3-8669-43A504927A4C}" destId="{63133A57-CE9C-45D6-AEC7-2021835132CB}" srcOrd="1" destOrd="0" parTransId="{05FFB24D-96F2-4CE8-8CD5-D469A1DB93E4}" sibTransId="{D140D23F-2964-476C-9E50-9471777CE1FB}"/>
    <dgm:cxn modelId="{AB275FC1-871B-4491-8C8B-1EE5AFEDA4B9}" type="presParOf" srcId="{59140D84-1619-4735-9637-10C563DF4F78}" destId="{F407DC54-2AA1-4E30-B054-D00A88E275D2}" srcOrd="0" destOrd="0" presId="urn:microsoft.com/office/officeart/2005/8/layout/vList2"/>
    <dgm:cxn modelId="{16957F50-7E8C-4F0B-BF59-737BDD78689D}" type="presParOf" srcId="{59140D84-1619-4735-9637-10C563DF4F78}" destId="{D1C920DD-88AC-4632-917A-CECD2D0FF5D2}" srcOrd="1" destOrd="0" presId="urn:microsoft.com/office/officeart/2005/8/layout/vList2"/>
    <dgm:cxn modelId="{A1762F76-A511-4D5E-9238-E6DD6345D05A}" type="presParOf" srcId="{59140D84-1619-4735-9637-10C563DF4F78}" destId="{6D54870C-605D-4A4D-935D-35AA245C76B8}" srcOrd="2" destOrd="0" presId="urn:microsoft.com/office/officeart/2005/8/layout/vList2"/>
    <dgm:cxn modelId="{DD1D18B2-9531-4F0F-9C34-57354BE4C0F2}" type="presParOf" srcId="{59140D84-1619-4735-9637-10C563DF4F78}" destId="{9EE37CCD-BAE6-4620-88AC-D768987248C9}" srcOrd="3" destOrd="0" presId="urn:microsoft.com/office/officeart/2005/8/layout/vList2"/>
    <dgm:cxn modelId="{B841A298-239F-4AF2-B136-3F53B6CBABB2}" type="presParOf" srcId="{59140D84-1619-4735-9637-10C563DF4F78}" destId="{AE526C12-6E1A-4BE9-BA40-D370C0CF1F64}" srcOrd="4" destOrd="0" presId="urn:microsoft.com/office/officeart/2005/8/layout/vList2"/>
    <dgm:cxn modelId="{0005A004-F0B9-4D7D-9768-66873311961C}" type="presParOf" srcId="{59140D84-1619-4735-9637-10C563DF4F78}" destId="{1D10E5E0-A8E0-48F9-8EA5-D200911AEF96}" srcOrd="5" destOrd="0" presId="urn:microsoft.com/office/officeart/2005/8/layout/vList2"/>
    <dgm:cxn modelId="{7475A157-CF7C-407A-BE16-AAAB4CFE2F0E}" type="presParOf" srcId="{59140D84-1619-4735-9637-10C563DF4F78}" destId="{4B3A2A3D-24E9-4BD5-B3A9-53636117A0F8}" srcOrd="6" destOrd="0" presId="urn:microsoft.com/office/officeart/2005/8/layout/vList2"/>
    <dgm:cxn modelId="{C7C07701-9323-4F4F-B213-0F0EAED06480}" type="presParOf" srcId="{59140D84-1619-4735-9637-10C563DF4F78}" destId="{1316D056-9AB7-4EBB-BD9E-531C8729C6D7}" srcOrd="7" destOrd="0" presId="urn:microsoft.com/office/officeart/2005/8/layout/vList2"/>
    <dgm:cxn modelId="{FFC1AA54-A323-498A-8C9D-5C09ED4B1918}" type="presParOf" srcId="{59140D84-1619-4735-9637-10C563DF4F78}" destId="{0349D36D-D6E2-4A44-905D-6DF2F1406C8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AB6E1E-185A-42A3-8669-43A504927A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E989E5-8E00-4B5E-A92B-3D622D0EC94D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Known Before Creation</a:t>
          </a:r>
        </a:p>
      </dgm:t>
    </dgm:pt>
    <dgm:pt modelId="{5F710ACC-20BB-452C-A785-3AEA565E79F9}" type="parTrans" cxnId="{53B218D5-2497-4236-A6A8-69CD5C29841E}">
      <dgm:prSet/>
      <dgm:spPr/>
      <dgm:t>
        <a:bodyPr/>
        <a:lstStyle/>
        <a:p>
          <a:endParaRPr lang="en-US"/>
        </a:p>
      </dgm:t>
    </dgm:pt>
    <dgm:pt modelId="{5A3B0CC6-A2A5-425F-B9EB-222254A4743B}" type="sibTrans" cxnId="{53B218D5-2497-4236-A6A8-69CD5C29841E}">
      <dgm:prSet/>
      <dgm:spPr/>
      <dgm:t>
        <a:bodyPr/>
        <a:lstStyle/>
        <a:p>
          <a:endParaRPr lang="en-US"/>
        </a:p>
      </dgm:t>
    </dgm:pt>
    <dgm:pt modelId="{63133A57-CE9C-45D6-AEC7-2021835132CB}">
      <dgm:prSet phldrT="[Text]"/>
      <dgm:spPr/>
      <dgm:t>
        <a:bodyPr/>
        <a:lstStyle/>
        <a:p>
          <a:r>
            <a:rPr lang="en-US" dirty="0"/>
            <a:t>Predestined, Prepared</a:t>
          </a:r>
        </a:p>
      </dgm:t>
    </dgm:pt>
    <dgm:pt modelId="{05FFB24D-96F2-4CE8-8CD5-D469A1DB93E4}" type="parTrans" cxnId="{2A7A06F8-A7C5-4D4A-844B-2811BEF6542B}">
      <dgm:prSet/>
      <dgm:spPr/>
      <dgm:t>
        <a:bodyPr/>
        <a:lstStyle/>
        <a:p>
          <a:endParaRPr lang="en-US"/>
        </a:p>
      </dgm:t>
    </dgm:pt>
    <dgm:pt modelId="{D140D23F-2964-476C-9E50-9471777CE1FB}" type="sibTrans" cxnId="{2A7A06F8-A7C5-4D4A-844B-2811BEF6542B}">
      <dgm:prSet/>
      <dgm:spPr/>
      <dgm:t>
        <a:bodyPr/>
        <a:lstStyle/>
        <a:p>
          <a:endParaRPr lang="en-US"/>
        </a:p>
      </dgm:t>
    </dgm:pt>
    <dgm:pt modelId="{D73F8483-591C-4F00-A6DF-34F0505D3BEA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Called by God</a:t>
          </a:r>
        </a:p>
      </dgm:t>
    </dgm:pt>
    <dgm:pt modelId="{5EB78358-984C-4190-8ECD-D857151FABC9}" type="parTrans" cxnId="{923460A2-DB3B-49EE-9B66-8778AD02E2F7}">
      <dgm:prSet/>
      <dgm:spPr/>
      <dgm:t>
        <a:bodyPr/>
        <a:lstStyle/>
        <a:p>
          <a:endParaRPr lang="en-US"/>
        </a:p>
      </dgm:t>
    </dgm:pt>
    <dgm:pt modelId="{A497D9D4-A17C-4FF6-B452-983942AD6F20}" type="sibTrans" cxnId="{923460A2-DB3B-49EE-9B66-8778AD02E2F7}">
      <dgm:prSet/>
      <dgm:spPr/>
      <dgm:t>
        <a:bodyPr/>
        <a:lstStyle/>
        <a:p>
          <a:endParaRPr lang="en-US"/>
        </a:p>
      </dgm:t>
    </dgm:pt>
    <dgm:pt modelId="{2416CBF8-CC3C-40FD-A0BE-8CCC252035EF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Justified: Valued, Endeared</a:t>
          </a:r>
        </a:p>
      </dgm:t>
    </dgm:pt>
    <dgm:pt modelId="{BD1CDDC3-FFEC-4B96-9CCA-28ECADE1DB70}" type="parTrans" cxnId="{21517CB4-AC6E-427C-B83E-94A72D39C098}">
      <dgm:prSet/>
      <dgm:spPr/>
      <dgm:t>
        <a:bodyPr/>
        <a:lstStyle/>
        <a:p>
          <a:endParaRPr lang="en-US"/>
        </a:p>
      </dgm:t>
    </dgm:pt>
    <dgm:pt modelId="{F9622725-385D-4545-8760-0AAC5019BA08}" type="sibTrans" cxnId="{21517CB4-AC6E-427C-B83E-94A72D39C098}">
      <dgm:prSet/>
      <dgm:spPr/>
      <dgm:t>
        <a:bodyPr/>
        <a:lstStyle/>
        <a:p>
          <a:endParaRPr lang="en-US"/>
        </a:p>
      </dgm:t>
    </dgm:pt>
    <dgm:pt modelId="{88B93A2F-6250-4115-9AAA-25AF3A69B1FD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Glorified: Transformed</a:t>
          </a:r>
        </a:p>
      </dgm:t>
    </dgm:pt>
    <dgm:pt modelId="{F9203168-7BB4-4105-BA6C-A90F9BD83CC5}" type="parTrans" cxnId="{227E9B87-6929-4DF2-BC14-1ED5266D0B62}">
      <dgm:prSet/>
      <dgm:spPr/>
      <dgm:t>
        <a:bodyPr/>
        <a:lstStyle/>
        <a:p>
          <a:endParaRPr lang="en-US"/>
        </a:p>
      </dgm:t>
    </dgm:pt>
    <dgm:pt modelId="{75433A77-5D4D-41E8-B5D5-C1FC12081CCF}" type="sibTrans" cxnId="{227E9B87-6929-4DF2-BC14-1ED5266D0B62}">
      <dgm:prSet/>
      <dgm:spPr/>
      <dgm:t>
        <a:bodyPr/>
        <a:lstStyle/>
        <a:p>
          <a:endParaRPr lang="en-US"/>
        </a:p>
      </dgm:t>
    </dgm:pt>
    <dgm:pt modelId="{59140D84-1619-4735-9637-10C563DF4F78}" type="pres">
      <dgm:prSet presAssocID="{75AB6E1E-185A-42A3-8669-43A504927A4C}" presName="linear" presStyleCnt="0">
        <dgm:presLayoutVars>
          <dgm:animLvl val="lvl"/>
          <dgm:resizeHandles val="exact"/>
        </dgm:presLayoutVars>
      </dgm:prSet>
      <dgm:spPr/>
    </dgm:pt>
    <dgm:pt modelId="{F407DC54-2AA1-4E30-B054-D00A88E275D2}" type="pres">
      <dgm:prSet presAssocID="{76E989E5-8E00-4B5E-A92B-3D622D0EC9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1C920DD-88AC-4632-917A-CECD2D0FF5D2}" type="pres">
      <dgm:prSet presAssocID="{5A3B0CC6-A2A5-425F-B9EB-222254A4743B}" presName="spacer" presStyleCnt="0"/>
      <dgm:spPr/>
    </dgm:pt>
    <dgm:pt modelId="{6D54870C-605D-4A4D-935D-35AA245C76B8}" type="pres">
      <dgm:prSet presAssocID="{63133A57-CE9C-45D6-AEC7-2021835132C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EE37CCD-BAE6-4620-88AC-D768987248C9}" type="pres">
      <dgm:prSet presAssocID="{D140D23F-2964-476C-9E50-9471777CE1FB}" presName="spacer" presStyleCnt="0"/>
      <dgm:spPr/>
    </dgm:pt>
    <dgm:pt modelId="{AE526C12-6E1A-4BE9-BA40-D370C0CF1F64}" type="pres">
      <dgm:prSet presAssocID="{D73F8483-591C-4F00-A6DF-34F0505D3B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10E5E0-A8E0-48F9-8EA5-D200911AEF96}" type="pres">
      <dgm:prSet presAssocID="{A497D9D4-A17C-4FF6-B452-983942AD6F20}" presName="spacer" presStyleCnt="0"/>
      <dgm:spPr/>
    </dgm:pt>
    <dgm:pt modelId="{4B3A2A3D-24E9-4BD5-B3A9-53636117A0F8}" type="pres">
      <dgm:prSet presAssocID="{2416CBF8-CC3C-40FD-A0BE-8CCC252035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16D056-9AB7-4EBB-BD9E-531C8729C6D7}" type="pres">
      <dgm:prSet presAssocID="{F9622725-385D-4545-8760-0AAC5019BA08}" presName="spacer" presStyleCnt="0"/>
      <dgm:spPr/>
    </dgm:pt>
    <dgm:pt modelId="{0349D36D-D6E2-4A44-905D-6DF2F1406C8B}" type="pres">
      <dgm:prSet presAssocID="{88B93A2F-6250-4115-9AAA-25AF3A69B1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8FF637-C8D3-4957-9D92-7E7DFCB37A0B}" type="presOf" srcId="{76E989E5-8E00-4B5E-A92B-3D622D0EC94D}" destId="{F407DC54-2AA1-4E30-B054-D00A88E275D2}" srcOrd="0" destOrd="0" presId="urn:microsoft.com/office/officeart/2005/8/layout/vList2"/>
    <dgm:cxn modelId="{80A21441-DE5F-4DB0-A723-D74743B8E009}" type="presOf" srcId="{D73F8483-591C-4F00-A6DF-34F0505D3BEA}" destId="{AE526C12-6E1A-4BE9-BA40-D370C0CF1F64}" srcOrd="0" destOrd="0" presId="urn:microsoft.com/office/officeart/2005/8/layout/vList2"/>
    <dgm:cxn modelId="{23D73172-1586-4D1D-96B2-E3CD8CB309E9}" type="presOf" srcId="{2416CBF8-CC3C-40FD-A0BE-8CCC252035EF}" destId="{4B3A2A3D-24E9-4BD5-B3A9-53636117A0F8}" srcOrd="0" destOrd="0" presId="urn:microsoft.com/office/officeart/2005/8/layout/vList2"/>
    <dgm:cxn modelId="{227E9B87-6929-4DF2-BC14-1ED5266D0B62}" srcId="{75AB6E1E-185A-42A3-8669-43A504927A4C}" destId="{88B93A2F-6250-4115-9AAA-25AF3A69B1FD}" srcOrd="4" destOrd="0" parTransId="{F9203168-7BB4-4105-BA6C-A90F9BD83CC5}" sibTransId="{75433A77-5D4D-41E8-B5D5-C1FC12081CCF}"/>
    <dgm:cxn modelId="{923460A2-DB3B-49EE-9B66-8778AD02E2F7}" srcId="{75AB6E1E-185A-42A3-8669-43A504927A4C}" destId="{D73F8483-591C-4F00-A6DF-34F0505D3BEA}" srcOrd="2" destOrd="0" parTransId="{5EB78358-984C-4190-8ECD-D857151FABC9}" sibTransId="{A497D9D4-A17C-4FF6-B452-983942AD6F20}"/>
    <dgm:cxn modelId="{E0D5F9A4-6BBE-4D09-A1A4-6058CC400360}" type="presOf" srcId="{75AB6E1E-185A-42A3-8669-43A504927A4C}" destId="{59140D84-1619-4735-9637-10C563DF4F78}" srcOrd="0" destOrd="0" presId="urn:microsoft.com/office/officeart/2005/8/layout/vList2"/>
    <dgm:cxn modelId="{21517CB4-AC6E-427C-B83E-94A72D39C098}" srcId="{75AB6E1E-185A-42A3-8669-43A504927A4C}" destId="{2416CBF8-CC3C-40FD-A0BE-8CCC252035EF}" srcOrd="3" destOrd="0" parTransId="{BD1CDDC3-FFEC-4B96-9CCA-28ECADE1DB70}" sibTransId="{F9622725-385D-4545-8760-0AAC5019BA08}"/>
    <dgm:cxn modelId="{AABA05BD-378E-44A2-84B9-470804473041}" type="presOf" srcId="{88B93A2F-6250-4115-9AAA-25AF3A69B1FD}" destId="{0349D36D-D6E2-4A44-905D-6DF2F1406C8B}" srcOrd="0" destOrd="0" presId="urn:microsoft.com/office/officeart/2005/8/layout/vList2"/>
    <dgm:cxn modelId="{08CD12CA-99F0-4C79-B3E8-AE0CE980A45B}" type="presOf" srcId="{63133A57-CE9C-45D6-AEC7-2021835132CB}" destId="{6D54870C-605D-4A4D-935D-35AA245C76B8}" srcOrd="0" destOrd="0" presId="urn:microsoft.com/office/officeart/2005/8/layout/vList2"/>
    <dgm:cxn modelId="{53B218D5-2497-4236-A6A8-69CD5C29841E}" srcId="{75AB6E1E-185A-42A3-8669-43A504927A4C}" destId="{76E989E5-8E00-4B5E-A92B-3D622D0EC94D}" srcOrd="0" destOrd="0" parTransId="{5F710ACC-20BB-452C-A785-3AEA565E79F9}" sibTransId="{5A3B0CC6-A2A5-425F-B9EB-222254A4743B}"/>
    <dgm:cxn modelId="{2A7A06F8-A7C5-4D4A-844B-2811BEF6542B}" srcId="{75AB6E1E-185A-42A3-8669-43A504927A4C}" destId="{63133A57-CE9C-45D6-AEC7-2021835132CB}" srcOrd="1" destOrd="0" parTransId="{05FFB24D-96F2-4CE8-8CD5-D469A1DB93E4}" sibTransId="{D140D23F-2964-476C-9E50-9471777CE1FB}"/>
    <dgm:cxn modelId="{AB275FC1-871B-4491-8C8B-1EE5AFEDA4B9}" type="presParOf" srcId="{59140D84-1619-4735-9637-10C563DF4F78}" destId="{F407DC54-2AA1-4E30-B054-D00A88E275D2}" srcOrd="0" destOrd="0" presId="urn:microsoft.com/office/officeart/2005/8/layout/vList2"/>
    <dgm:cxn modelId="{16957F50-7E8C-4F0B-BF59-737BDD78689D}" type="presParOf" srcId="{59140D84-1619-4735-9637-10C563DF4F78}" destId="{D1C920DD-88AC-4632-917A-CECD2D0FF5D2}" srcOrd="1" destOrd="0" presId="urn:microsoft.com/office/officeart/2005/8/layout/vList2"/>
    <dgm:cxn modelId="{A1762F76-A511-4D5E-9238-E6DD6345D05A}" type="presParOf" srcId="{59140D84-1619-4735-9637-10C563DF4F78}" destId="{6D54870C-605D-4A4D-935D-35AA245C76B8}" srcOrd="2" destOrd="0" presId="urn:microsoft.com/office/officeart/2005/8/layout/vList2"/>
    <dgm:cxn modelId="{DD1D18B2-9531-4F0F-9C34-57354BE4C0F2}" type="presParOf" srcId="{59140D84-1619-4735-9637-10C563DF4F78}" destId="{9EE37CCD-BAE6-4620-88AC-D768987248C9}" srcOrd="3" destOrd="0" presId="urn:microsoft.com/office/officeart/2005/8/layout/vList2"/>
    <dgm:cxn modelId="{B841A298-239F-4AF2-B136-3F53B6CBABB2}" type="presParOf" srcId="{59140D84-1619-4735-9637-10C563DF4F78}" destId="{AE526C12-6E1A-4BE9-BA40-D370C0CF1F64}" srcOrd="4" destOrd="0" presId="urn:microsoft.com/office/officeart/2005/8/layout/vList2"/>
    <dgm:cxn modelId="{0005A004-F0B9-4D7D-9768-66873311961C}" type="presParOf" srcId="{59140D84-1619-4735-9637-10C563DF4F78}" destId="{1D10E5E0-A8E0-48F9-8EA5-D200911AEF96}" srcOrd="5" destOrd="0" presId="urn:microsoft.com/office/officeart/2005/8/layout/vList2"/>
    <dgm:cxn modelId="{7475A157-CF7C-407A-BE16-AAAB4CFE2F0E}" type="presParOf" srcId="{59140D84-1619-4735-9637-10C563DF4F78}" destId="{4B3A2A3D-24E9-4BD5-B3A9-53636117A0F8}" srcOrd="6" destOrd="0" presId="urn:microsoft.com/office/officeart/2005/8/layout/vList2"/>
    <dgm:cxn modelId="{C7C07701-9323-4F4F-B213-0F0EAED06480}" type="presParOf" srcId="{59140D84-1619-4735-9637-10C563DF4F78}" destId="{1316D056-9AB7-4EBB-BD9E-531C8729C6D7}" srcOrd="7" destOrd="0" presId="urn:microsoft.com/office/officeart/2005/8/layout/vList2"/>
    <dgm:cxn modelId="{FFC1AA54-A323-498A-8C9D-5C09ED4B1918}" type="presParOf" srcId="{59140D84-1619-4735-9637-10C563DF4F78}" destId="{0349D36D-D6E2-4A44-905D-6DF2F1406C8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08BA75-3E92-4363-BEF8-EA93C3CC2DF3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F0EAD-A094-43FA-83B7-7EC808BF54EA}">
      <dgm:prSet phldrT="[Text]"/>
      <dgm:spPr/>
      <dgm:t>
        <a:bodyPr/>
        <a:lstStyle/>
        <a:p>
          <a:r>
            <a:rPr lang="en-US" dirty="0"/>
            <a:t>NOT</a:t>
          </a:r>
        </a:p>
      </dgm:t>
    </dgm:pt>
    <dgm:pt modelId="{340F0EE1-D80B-45B2-A951-0DC90FB7A330}" type="parTrans" cxnId="{21414CB0-3F95-4941-BC78-57DA37D8176E}">
      <dgm:prSet/>
      <dgm:spPr/>
      <dgm:t>
        <a:bodyPr/>
        <a:lstStyle/>
        <a:p>
          <a:endParaRPr lang="en-US"/>
        </a:p>
      </dgm:t>
    </dgm:pt>
    <dgm:pt modelId="{E97AEEF1-5E66-4477-8166-C9021B130709}" type="sibTrans" cxnId="{21414CB0-3F95-4941-BC78-57DA37D8176E}">
      <dgm:prSet/>
      <dgm:spPr/>
      <dgm:t>
        <a:bodyPr/>
        <a:lstStyle/>
        <a:p>
          <a:endParaRPr lang="en-US"/>
        </a:p>
      </dgm:t>
    </dgm:pt>
    <dgm:pt modelId="{5D316A22-8B73-488B-BDDA-A3583E7009A9}" type="pres">
      <dgm:prSet presAssocID="{7708BA75-3E92-4363-BEF8-EA93C3CC2DF3}" presName="Name0" presStyleCnt="0">
        <dgm:presLayoutVars>
          <dgm:dir/>
          <dgm:resizeHandles val="exact"/>
        </dgm:presLayoutVars>
      </dgm:prSet>
      <dgm:spPr/>
    </dgm:pt>
    <dgm:pt modelId="{5DE58778-CACF-4722-9598-78DBDF30C085}" type="pres">
      <dgm:prSet presAssocID="{658F0EAD-A094-43FA-83B7-7EC808BF54EA}" presName="composite" presStyleCnt="0"/>
      <dgm:spPr/>
    </dgm:pt>
    <dgm:pt modelId="{04DB1FF1-CFE8-489C-8682-638738A9B87D}" type="pres">
      <dgm:prSet presAssocID="{658F0EAD-A094-43FA-83B7-7EC808BF54EA}" presName="rect1" presStyleLbl="bgImgPlace1" presStyleIdx="0" presStyleCnt="1"/>
      <dgm:spPr>
        <a:blipFill rotWithShape="1">
          <a:blip xmlns:r="http://schemas.openxmlformats.org/officeDocument/2006/relationships" r:embed="rId1"/>
          <a:srcRect/>
          <a:stretch>
            <a:fillRect t="-42000" b="-42000"/>
          </a:stretch>
        </a:blipFill>
      </dgm:spPr>
    </dgm:pt>
    <dgm:pt modelId="{E1F16747-2605-48E5-A81A-C692332F421E}" type="pres">
      <dgm:prSet presAssocID="{658F0EAD-A094-43FA-83B7-7EC808BF54EA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7172350F-9C0B-4FA5-89D8-E1CBAE2B4D2F}" type="presOf" srcId="{658F0EAD-A094-43FA-83B7-7EC808BF54EA}" destId="{E1F16747-2605-48E5-A81A-C692332F421E}" srcOrd="0" destOrd="0" presId="urn:microsoft.com/office/officeart/2008/layout/BendingPictureCaptionList"/>
    <dgm:cxn modelId="{21414CB0-3F95-4941-BC78-57DA37D8176E}" srcId="{7708BA75-3E92-4363-BEF8-EA93C3CC2DF3}" destId="{658F0EAD-A094-43FA-83B7-7EC808BF54EA}" srcOrd="0" destOrd="0" parTransId="{340F0EE1-D80B-45B2-A951-0DC90FB7A330}" sibTransId="{E97AEEF1-5E66-4477-8166-C9021B130709}"/>
    <dgm:cxn modelId="{040914B6-81FF-43ED-8394-42DFBEEA7D73}" type="presOf" srcId="{7708BA75-3E92-4363-BEF8-EA93C3CC2DF3}" destId="{5D316A22-8B73-488B-BDDA-A3583E7009A9}" srcOrd="0" destOrd="0" presId="urn:microsoft.com/office/officeart/2008/layout/BendingPictureCaptionList"/>
    <dgm:cxn modelId="{66FB4DE1-6E98-4144-ACE8-5649204FBF9E}" type="presParOf" srcId="{5D316A22-8B73-488B-BDDA-A3583E7009A9}" destId="{5DE58778-CACF-4722-9598-78DBDF30C085}" srcOrd="0" destOrd="0" presId="urn:microsoft.com/office/officeart/2008/layout/BendingPictureCaptionList"/>
    <dgm:cxn modelId="{51472A77-7A82-4BF6-B495-C2ED706C8D87}" type="presParOf" srcId="{5DE58778-CACF-4722-9598-78DBDF30C085}" destId="{04DB1FF1-CFE8-489C-8682-638738A9B87D}" srcOrd="0" destOrd="0" presId="urn:microsoft.com/office/officeart/2008/layout/BendingPictureCaptionList"/>
    <dgm:cxn modelId="{159AC39C-E7E9-4D4F-AD46-C7BF03EB7AB2}" type="presParOf" srcId="{5DE58778-CACF-4722-9598-78DBDF30C085}" destId="{E1F16747-2605-48E5-A81A-C692332F421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AB6E1E-185A-42A3-8669-43A504927A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E989E5-8E00-4B5E-A92B-3D622D0EC94D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Known Before Creation</a:t>
          </a:r>
        </a:p>
      </dgm:t>
    </dgm:pt>
    <dgm:pt modelId="{5F710ACC-20BB-452C-A785-3AEA565E79F9}" type="parTrans" cxnId="{53B218D5-2497-4236-A6A8-69CD5C29841E}">
      <dgm:prSet/>
      <dgm:spPr/>
      <dgm:t>
        <a:bodyPr/>
        <a:lstStyle/>
        <a:p>
          <a:endParaRPr lang="en-US"/>
        </a:p>
      </dgm:t>
    </dgm:pt>
    <dgm:pt modelId="{5A3B0CC6-A2A5-425F-B9EB-222254A4743B}" type="sibTrans" cxnId="{53B218D5-2497-4236-A6A8-69CD5C29841E}">
      <dgm:prSet/>
      <dgm:spPr/>
      <dgm:t>
        <a:bodyPr/>
        <a:lstStyle/>
        <a:p>
          <a:endParaRPr lang="en-US"/>
        </a:p>
      </dgm:t>
    </dgm:pt>
    <dgm:pt modelId="{63133A57-CE9C-45D6-AEC7-2021835132CB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Predestined, Prepared</a:t>
          </a:r>
        </a:p>
      </dgm:t>
    </dgm:pt>
    <dgm:pt modelId="{05FFB24D-96F2-4CE8-8CD5-D469A1DB93E4}" type="parTrans" cxnId="{2A7A06F8-A7C5-4D4A-844B-2811BEF6542B}">
      <dgm:prSet/>
      <dgm:spPr/>
      <dgm:t>
        <a:bodyPr/>
        <a:lstStyle/>
        <a:p>
          <a:endParaRPr lang="en-US"/>
        </a:p>
      </dgm:t>
    </dgm:pt>
    <dgm:pt modelId="{D140D23F-2964-476C-9E50-9471777CE1FB}" type="sibTrans" cxnId="{2A7A06F8-A7C5-4D4A-844B-2811BEF6542B}">
      <dgm:prSet/>
      <dgm:spPr/>
      <dgm:t>
        <a:bodyPr/>
        <a:lstStyle/>
        <a:p>
          <a:endParaRPr lang="en-US"/>
        </a:p>
      </dgm:t>
    </dgm:pt>
    <dgm:pt modelId="{D73F8483-591C-4F00-A6DF-34F0505D3BEA}">
      <dgm:prSet phldrT="[Text]"/>
      <dgm:spPr/>
      <dgm:t>
        <a:bodyPr/>
        <a:lstStyle/>
        <a:p>
          <a:r>
            <a:rPr lang="en-US" dirty="0"/>
            <a:t>Called by God</a:t>
          </a:r>
        </a:p>
      </dgm:t>
    </dgm:pt>
    <dgm:pt modelId="{5EB78358-984C-4190-8ECD-D857151FABC9}" type="parTrans" cxnId="{923460A2-DB3B-49EE-9B66-8778AD02E2F7}">
      <dgm:prSet/>
      <dgm:spPr/>
      <dgm:t>
        <a:bodyPr/>
        <a:lstStyle/>
        <a:p>
          <a:endParaRPr lang="en-US"/>
        </a:p>
      </dgm:t>
    </dgm:pt>
    <dgm:pt modelId="{A497D9D4-A17C-4FF6-B452-983942AD6F20}" type="sibTrans" cxnId="{923460A2-DB3B-49EE-9B66-8778AD02E2F7}">
      <dgm:prSet/>
      <dgm:spPr/>
      <dgm:t>
        <a:bodyPr/>
        <a:lstStyle/>
        <a:p>
          <a:endParaRPr lang="en-US"/>
        </a:p>
      </dgm:t>
    </dgm:pt>
    <dgm:pt modelId="{2416CBF8-CC3C-40FD-A0BE-8CCC252035EF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Justified: Valued, Endeared</a:t>
          </a:r>
        </a:p>
      </dgm:t>
    </dgm:pt>
    <dgm:pt modelId="{BD1CDDC3-FFEC-4B96-9CCA-28ECADE1DB70}" type="parTrans" cxnId="{21517CB4-AC6E-427C-B83E-94A72D39C098}">
      <dgm:prSet/>
      <dgm:spPr/>
      <dgm:t>
        <a:bodyPr/>
        <a:lstStyle/>
        <a:p>
          <a:endParaRPr lang="en-US"/>
        </a:p>
      </dgm:t>
    </dgm:pt>
    <dgm:pt modelId="{F9622725-385D-4545-8760-0AAC5019BA08}" type="sibTrans" cxnId="{21517CB4-AC6E-427C-B83E-94A72D39C098}">
      <dgm:prSet/>
      <dgm:spPr/>
      <dgm:t>
        <a:bodyPr/>
        <a:lstStyle/>
        <a:p>
          <a:endParaRPr lang="en-US"/>
        </a:p>
      </dgm:t>
    </dgm:pt>
    <dgm:pt modelId="{88B93A2F-6250-4115-9AAA-25AF3A69B1FD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Glorified: Transformed</a:t>
          </a:r>
        </a:p>
      </dgm:t>
    </dgm:pt>
    <dgm:pt modelId="{F9203168-7BB4-4105-BA6C-A90F9BD83CC5}" type="parTrans" cxnId="{227E9B87-6929-4DF2-BC14-1ED5266D0B62}">
      <dgm:prSet/>
      <dgm:spPr/>
      <dgm:t>
        <a:bodyPr/>
        <a:lstStyle/>
        <a:p>
          <a:endParaRPr lang="en-US"/>
        </a:p>
      </dgm:t>
    </dgm:pt>
    <dgm:pt modelId="{75433A77-5D4D-41E8-B5D5-C1FC12081CCF}" type="sibTrans" cxnId="{227E9B87-6929-4DF2-BC14-1ED5266D0B62}">
      <dgm:prSet/>
      <dgm:spPr/>
      <dgm:t>
        <a:bodyPr/>
        <a:lstStyle/>
        <a:p>
          <a:endParaRPr lang="en-US"/>
        </a:p>
      </dgm:t>
    </dgm:pt>
    <dgm:pt modelId="{59140D84-1619-4735-9637-10C563DF4F78}" type="pres">
      <dgm:prSet presAssocID="{75AB6E1E-185A-42A3-8669-43A504927A4C}" presName="linear" presStyleCnt="0">
        <dgm:presLayoutVars>
          <dgm:animLvl val="lvl"/>
          <dgm:resizeHandles val="exact"/>
        </dgm:presLayoutVars>
      </dgm:prSet>
      <dgm:spPr/>
    </dgm:pt>
    <dgm:pt modelId="{F407DC54-2AA1-4E30-B054-D00A88E275D2}" type="pres">
      <dgm:prSet presAssocID="{76E989E5-8E00-4B5E-A92B-3D622D0EC9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1C920DD-88AC-4632-917A-CECD2D0FF5D2}" type="pres">
      <dgm:prSet presAssocID="{5A3B0CC6-A2A5-425F-B9EB-222254A4743B}" presName="spacer" presStyleCnt="0"/>
      <dgm:spPr/>
    </dgm:pt>
    <dgm:pt modelId="{6D54870C-605D-4A4D-935D-35AA245C76B8}" type="pres">
      <dgm:prSet presAssocID="{63133A57-CE9C-45D6-AEC7-2021835132C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EE37CCD-BAE6-4620-88AC-D768987248C9}" type="pres">
      <dgm:prSet presAssocID="{D140D23F-2964-476C-9E50-9471777CE1FB}" presName="spacer" presStyleCnt="0"/>
      <dgm:spPr/>
    </dgm:pt>
    <dgm:pt modelId="{AE526C12-6E1A-4BE9-BA40-D370C0CF1F64}" type="pres">
      <dgm:prSet presAssocID="{D73F8483-591C-4F00-A6DF-34F0505D3B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10E5E0-A8E0-48F9-8EA5-D200911AEF96}" type="pres">
      <dgm:prSet presAssocID="{A497D9D4-A17C-4FF6-B452-983942AD6F20}" presName="spacer" presStyleCnt="0"/>
      <dgm:spPr/>
    </dgm:pt>
    <dgm:pt modelId="{4B3A2A3D-24E9-4BD5-B3A9-53636117A0F8}" type="pres">
      <dgm:prSet presAssocID="{2416CBF8-CC3C-40FD-A0BE-8CCC252035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16D056-9AB7-4EBB-BD9E-531C8729C6D7}" type="pres">
      <dgm:prSet presAssocID="{F9622725-385D-4545-8760-0AAC5019BA08}" presName="spacer" presStyleCnt="0"/>
      <dgm:spPr/>
    </dgm:pt>
    <dgm:pt modelId="{0349D36D-D6E2-4A44-905D-6DF2F1406C8B}" type="pres">
      <dgm:prSet presAssocID="{88B93A2F-6250-4115-9AAA-25AF3A69B1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8FF637-C8D3-4957-9D92-7E7DFCB37A0B}" type="presOf" srcId="{76E989E5-8E00-4B5E-A92B-3D622D0EC94D}" destId="{F407DC54-2AA1-4E30-B054-D00A88E275D2}" srcOrd="0" destOrd="0" presId="urn:microsoft.com/office/officeart/2005/8/layout/vList2"/>
    <dgm:cxn modelId="{80A21441-DE5F-4DB0-A723-D74743B8E009}" type="presOf" srcId="{D73F8483-591C-4F00-A6DF-34F0505D3BEA}" destId="{AE526C12-6E1A-4BE9-BA40-D370C0CF1F64}" srcOrd="0" destOrd="0" presId="urn:microsoft.com/office/officeart/2005/8/layout/vList2"/>
    <dgm:cxn modelId="{23D73172-1586-4D1D-96B2-E3CD8CB309E9}" type="presOf" srcId="{2416CBF8-CC3C-40FD-A0BE-8CCC252035EF}" destId="{4B3A2A3D-24E9-4BD5-B3A9-53636117A0F8}" srcOrd="0" destOrd="0" presId="urn:microsoft.com/office/officeart/2005/8/layout/vList2"/>
    <dgm:cxn modelId="{227E9B87-6929-4DF2-BC14-1ED5266D0B62}" srcId="{75AB6E1E-185A-42A3-8669-43A504927A4C}" destId="{88B93A2F-6250-4115-9AAA-25AF3A69B1FD}" srcOrd="4" destOrd="0" parTransId="{F9203168-7BB4-4105-BA6C-A90F9BD83CC5}" sibTransId="{75433A77-5D4D-41E8-B5D5-C1FC12081CCF}"/>
    <dgm:cxn modelId="{923460A2-DB3B-49EE-9B66-8778AD02E2F7}" srcId="{75AB6E1E-185A-42A3-8669-43A504927A4C}" destId="{D73F8483-591C-4F00-A6DF-34F0505D3BEA}" srcOrd="2" destOrd="0" parTransId="{5EB78358-984C-4190-8ECD-D857151FABC9}" sibTransId="{A497D9D4-A17C-4FF6-B452-983942AD6F20}"/>
    <dgm:cxn modelId="{E0D5F9A4-6BBE-4D09-A1A4-6058CC400360}" type="presOf" srcId="{75AB6E1E-185A-42A3-8669-43A504927A4C}" destId="{59140D84-1619-4735-9637-10C563DF4F78}" srcOrd="0" destOrd="0" presId="urn:microsoft.com/office/officeart/2005/8/layout/vList2"/>
    <dgm:cxn modelId="{21517CB4-AC6E-427C-B83E-94A72D39C098}" srcId="{75AB6E1E-185A-42A3-8669-43A504927A4C}" destId="{2416CBF8-CC3C-40FD-A0BE-8CCC252035EF}" srcOrd="3" destOrd="0" parTransId="{BD1CDDC3-FFEC-4B96-9CCA-28ECADE1DB70}" sibTransId="{F9622725-385D-4545-8760-0AAC5019BA08}"/>
    <dgm:cxn modelId="{AABA05BD-378E-44A2-84B9-470804473041}" type="presOf" srcId="{88B93A2F-6250-4115-9AAA-25AF3A69B1FD}" destId="{0349D36D-D6E2-4A44-905D-6DF2F1406C8B}" srcOrd="0" destOrd="0" presId="urn:microsoft.com/office/officeart/2005/8/layout/vList2"/>
    <dgm:cxn modelId="{08CD12CA-99F0-4C79-B3E8-AE0CE980A45B}" type="presOf" srcId="{63133A57-CE9C-45D6-AEC7-2021835132CB}" destId="{6D54870C-605D-4A4D-935D-35AA245C76B8}" srcOrd="0" destOrd="0" presId="urn:microsoft.com/office/officeart/2005/8/layout/vList2"/>
    <dgm:cxn modelId="{53B218D5-2497-4236-A6A8-69CD5C29841E}" srcId="{75AB6E1E-185A-42A3-8669-43A504927A4C}" destId="{76E989E5-8E00-4B5E-A92B-3D622D0EC94D}" srcOrd="0" destOrd="0" parTransId="{5F710ACC-20BB-452C-A785-3AEA565E79F9}" sibTransId="{5A3B0CC6-A2A5-425F-B9EB-222254A4743B}"/>
    <dgm:cxn modelId="{2A7A06F8-A7C5-4D4A-844B-2811BEF6542B}" srcId="{75AB6E1E-185A-42A3-8669-43A504927A4C}" destId="{63133A57-CE9C-45D6-AEC7-2021835132CB}" srcOrd="1" destOrd="0" parTransId="{05FFB24D-96F2-4CE8-8CD5-D469A1DB93E4}" sibTransId="{D140D23F-2964-476C-9E50-9471777CE1FB}"/>
    <dgm:cxn modelId="{AB275FC1-871B-4491-8C8B-1EE5AFEDA4B9}" type="presParOf" srcId="{59140D84-1619-4735-9637-10C563DF4F78}" destId="{F407DC54-2AA1-4E30-B054-D00A88E275D2}" srcOrd="0" destOrd="0" presId="urn:microsoft.com/office/officeart/2005/8/layout/vList2"/>
    <dgm:cxn modelId="{16957F50-7E8C-4F0B-BF59-737BDD78689D}" type="presParOf" srcId="{59140D84-1619-4735-9637-10C563DF4F78}" destId="{D1C920DD-88AC-4632-917A-CECD2D0FF5D2}" srcOrd="1" destOrd="0" presId="urn:microsoft.com/office/officeart/2005/8/layout/vList2"/>
    <dgm:cxn modelId="{A1762F76-A511-4D5E-9238-E6DD6345D05A}" type="presParOf" srcId="{59140D84-1619-4735-9637-10C563DF4F78}" destId="{6D54870C-605D-4A4D-935D-35AA245C76B8}" srcOrd="2" destOrd="0" presId="urn:microsoft.com/office/officeart/2005/8/layout/vList2"/>
    <dgm:cxn modelId="{DD1D18B2-9531-4F0F-9C34-57354BE4C0F2}" type="presParOf" srcId="{59140D84-1619-4735-9637-10C563DF4F78}" destId="{9EE37CCD-BAE6-4620-88AC-D768987248C9}" srcOrd="3" destOrd="0" presId="urn:microsoft.com/office/officeart/2005/8/layout/vList2"/>
    <dgm:cxn modelId="{B841A298-239F-4AF2-B136-3F53B6CBABB2}" type="presParOf" srcId="{59140D84-1619-4735-9637-10C563DF4F78}" destId="{AE526C12-6E1A-4BE9-BA40-D370C0CF1F64}" srcOrd="4" destOrd="0" presId="urn:microsoft.com/office/officeart/2005/8/layout/vList2"/>
    <dgm:cxn modelId="{0005A004-F0B9-4D7D-9768-66873311961C}" type="presParOf" srcId="{59140D84-1619-4735-9637-10C563DF4F78}" destId="{1D10E5E0-A8E0-48F9-8EA5-D200911AEF96}" srcOrd="5" destOrd="0" presId="urn:microsoft.com/office/officeart/2005/8/layout/vList2"/>
    <dgm:cxn modelId="{7475A157-CF7C-407A-BE16-AAAB4CFE2F0E}" type="presParOf" srcId="{59140D84-1619-4735-9637-10C563DF4F78}" destId="{4B3A2A3D-24E9-4BD5-B3A9-53636117A0F8}" srcOrd="6" destOrd="0" presId="urn:microsoft.com/office/officeart/2005/8/layout/vList2"/>
    <dgm:cxn modelId="{C7C07701-9323-4F4F-B213-0F0EAED06480}" type="presParOf" srcId="{59140D84-1619-4735-9637-10C563DF4F78}" destId="{1316D056-9AB7-4EBB-BD9E-531C8729C6D7}" srcOrd="7" destOrd="0" presId="urn:microsoft.com/office/officeart/2005/8/layout/vList2"/>
    <dgm:cxn modelId="{FFC1AA54-A323-498A-8C9D-5C09ED4B1918}" type="presParOf" srcId="{59140D84-1619-4735-9637-10C563DF4F78}" destId="{0349D36D-D6E2-4A44-905D-6DF2F1406C8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AB6E1E-185A-42A3-8669-43A504927A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E989E5-8E00-4B5E-A92B-3D622D0EC94D}">
      <dgm:prSet phldrT="[Text]"/>
      <dgm:spPr/>
      <dgm:t>
        <a:bodyPr/>
        <a:lstStyle/>
        <a:p>
          <a:r>
            <a:rPr lang="en-US" dirty="0"/>
            <a:t>Known Before Creation</a:t>
          </a:r>
        </a:p>
      </dgm:t>
    </dgm:pt>
    <dgm:pt modelId="{5F710ACC-20BB-452C-A785-3AEA565E79F9}" type="parTrans" cxnId="{53B218D5-2497-4236-A6A8-69CD5C29841E}">
      <dgm:prSet/>
      <dgm:spPr/>
      <dgm:t>
        <a:bodyPr/>
        <a:lstStyle/>
        <a:p>
          <a:endParaRPr lang="en-US"/>
        </a:p>
      </dgm:t>
    </dgm:pt>
    <dgm:pt modelId="{5A3B0CC6-A2A5-425F-B9EB-222254A4743B}" type="sibTrans" cxnId="{53B218D5-2497-4236-A6A8-69CD5C29841E}">
      <dgm:prSet/>
      <dgm:spPr/>
      <dgm:t>
        <a:bodyPr/>
        <a:lstStyle/>
        <a:p>
          <a:endParaRPr lang="en-US"/>
        </a:p>
      </dgm:t>
    </dgm:pt>
    <dgm:pt modelId="{63133A57-CE9C-45D6-AEC7-2021835132CB}">
      <dgm:prSet phldrT="[Text]"/>
      <dgm:spPr/>
      <dgm:t>
        <a:bodyPr/>
        <a:lstStyle/>
        <a:p>
          <a:r>
            <a:rPr lang="en-US" dirty="0"/>
            <a:t>Predestined, Prepared</a:t>
          </a:r>
        </a:p>
      </dgm:t>
    </dgm:pt>
    <dgm:pt modelId="{05FFB24D-96F2-4CE8-8CD5-D469A1DB93E4}" type="parTrans" cxnId="{2A7A06F8-A7C5-4D4A-844B-2811BEF6542B}">
      <dgm:prSet/>
      <dgm:spPr/>
      <dgm:t>
        <a:bodyPr/>
        <a:lstStyle/>
        <a:p>
          <a:endParaRPr lang="en-US"/>
        </a:p>
      </dgm:t>
    </dgm:pt>
    <dgm:pt modelId="{D140D23F-2964-476C-9E50-9471777CE1FB}" type="sibTrans" cxnId="{2A7A06F8-A7C5-4D4A-844B-2811BEF6542B}">
      <dgm:prSet/>
      <dgm:spPr/>
      <dgm:t>
        <a:bodyPr/>
        <a:lstStyle/>
        <a:p>
          <a:endParaRPr lang="en-US"/>
        </a:p>
      </dgm:t>
    </dgm:pt>
    <dgm:pt modelId="{D73F8483-591C-4F00-A6DF-34F0505D3BEA}">
      <dgm:prSet phldrT="[Text]"/>
      <dgm:spPr/>
      <dgm:t>
        <a:bodyPr/>
        <a:lstStyle/>
        <a:p>
          <a:r>
            <a:rPr lang="en-US" dirty="0"/>
            <a:t>Called by God</a:t>
          </a:r>
        </a:p>
      </dgm:t>
    </dgm:pt>
    <dgm:pt modelId="{5EB78358-984C-4190-8ECD-D857151FABC9}" type="parTrans" cxnId="{923460A2-DB3B-49EE-9B66-8778AD02E2F7}">
      <dgm:prSet/>
      <dgm:spPr/>
      <dgm:t>
        <a:bodyPr/>
        <a:lstStyle/>
        <a:p>
          <a:endParaRPr lang="en-US"/>
        </a:p>
      </dgm:t>
    </dgm:pt>
    <dgm:pt modelId="{A497D9D4-A17C-4FF6-B452-983942AD6F20}" type="sibTrans" cxnId="{923460A2-DB3B-49EE-9B66-8778AD02E2F7}">
      <dgm:prSet/>
      <dgm:spPr/>
      <dgm:t>
        <a:bodyPr/>
        <a:lstStyle/>
        <a:p>
          <a:endParaRPr lang="en-US"/>
        </a:p>
      </dgm:t>
    </dgm:pt>
    <dgm:pt modelId="{2416CBF8-CC3C-40FD-A0BE-8CCC252035EF}">
      <dgm:prSet phldrT="[Text]"/>
      <dgm:spPr/>
      <dgm:t>
        <a:bodyPr/>
        <a:lstStyle/>
        <a:p>
          <a:r>
            <a:rPr lang="en-US" dirty="0"/>
            <a:t>Justified: Died to the Law</a:t>
          </a:r>
        </a:p>
      </dgm:t>
    </dgm:pt>
    <dgm:pt modelId="{BD1CDDC3-FFEC-4B96-9CCA-28ECADE1DB70}" type="parTrans" cxnId="{21517CB4-AC6E-427C-B83E-94A72D39C098}">
      <dgm:prSet/>
      <dgm:spPr/>
      <dgm:t>
        <a:bodyPr/>
        <a:lstStyle/>
        <a:p>
          <a:endParaRPr lang="en-US"/>
        </a:p>
      </dgm:t>
    </dgm:pt>
    <dgm:pt modelId="{F9622725-385D-4545-8760-0AAC5019BA08}" type="sibTrans" cxnId="{21517CB4-AC6E-427C-B83E-94A72D39C098}">
      <dgm:prSet/>
      <dgm:spPr/>
      <dgm:t>
        <a:bodyPr/>
        <a:lstStyle/>
        <a:p>
          <a:endParaRPr lang="en-US"/>
        </a:p>
      </dgm:t>
    </dgm:pt>
    <dgm:pt modelId="{88B93A2F-6250-4115-9AAA-25AF3A69B1FD}">
      <dgm:prSet phldrT="[Text]"/>
      <dgm:spPr>
        <a:noFill/>
        <a:ln>
          <a:noFill/>
        </a:ln>
      </dgm:spPr>
      <dgm:t>
        <a:bodyPr/>
        <a:lstStyle/>
        <a:p>
          <a:r>
            <a:rPr lang="en-US" dirty="0">
              <a:noFill/>
            </a:rPr>
            <a:t>Glorified: Transformed</a:t>
          </a:r>
        </a:p>
      </dgm:t>
    </dgm:pt>
    <dgm:pt modelId="{F9203168-7BB4-4105-BA6C-A90F9BD83CC5}" type="parTrans" cxnId="{227E9B87-6929-4DF2-BC14-1ED5266D0B62}">
      <dgm:prSet/>
      <dgm:spPr/>
      <dgm:t>
        <a:bodyPr/>
        <a:lstStyle/>
        <a:p>
          <a:endParaRPr lang="en-US"/>
        </a:p>
      </dgm:t>
    </dgm:pt>
    <dgm:pt modelId="{75433A77-5D4D-41E8-B5D5-C1FC12081CCF}" type="sibTrans" cxnId="{227E9B87-6929-4DF2-BC14-1ED5266D0B62}">
      <dgm:prSet/>
      <dgm:spPr/>
      <dgm:t>
        <a:bodyPr/>
        <a:lstStyle/>
        <a:p>
          <a:endParaRPr lang="en-US"/>
        </a:p>
      </dgm:t>
    </dgm:pt>
    <dgm:pt modelId="{59140D84-1619-4735-9637-10C563DF4F78}" type="pres">
      <dgm:prSet presAssocID="{75AB6E1E-185A-42A3-8669-43A504927A4C}" presName="linear" presStyleCnt="0">
        <dgm:presLayoutVars>
          <dgm:animLvl val="lvl"/>
          <dgm:resizeHandles val="exact"/>
        </dgm:presLayoutVars>
      </dgm:prSet>
      <dgm:spPr/>
    </dgm:pt>
    <dgm:pt modelId="{F407DC54-2AA1-4E30-B054-D00A88E275D2}" type="pres">
      <dgm:prSet presAssocID="{76E989E5-8E00-4B5E-A92B-3D622D0EC9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1C920DD-88AC-4632-917A-CECD2D0FF5D2}" type="pres">
      <dgm:prSet presAssocID="{5A3B0CC6-A2A5-425F-B9EB-222254A4743B}" presName="spacer" presStyleCnt="0"/>
      <dgm:spPr/>
    </dgm:pt>
    <dgm:pt modelId="{6D54870C-605D-4A4D-935D-35AA245C76B8}" type="pres">
      <dgm:prSet presAssocID="{63133A57-CE9C-45D6-AEC7-2021835132C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EE37CCD-BAE6-4620-88AC-D768987248C9}" type="pres">
      <dgm:prSet presAssocID="{D140D23F-2964-476C-9E50-9471777CE1FB}" presName="spacer" presStyleCnt="0"/>
      <dgm:spPr/>
    </dgm:pt>
    <dgm:pt modelId="{AE526C12-6E1A-4BE9-BA40-D370C0CF1F64}" type="pres">
      <dgm:prSet presAssocID="{D73F8483-591C-4F00-A6DF-34F0505D3B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10E5E0-A8E0-48F9-8EA5-D200911AEF96}" type="pres">
      <dgm:prSet presAssocID="{A497D9D4-A17C-4FF6-B452-983942AD6F20}" presName="spacer" presStyleCnt="0"/>
      <dgm:spPr/>
    </dgm:pt>
    <dgm:pt modelId="{4B3A2A3D-24E9-4BD5-B3A9-53636117A0F8}" type="pres">
      <dgm:prSet presAssocID="{2416CBF8-CC3C-40FD-A0BE-8CCC252035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16D056-9AB7-4EBB-BD9E-531C8729C6D7}" type="pres">
      <dgm:prSet presAssocID="{F9622725-385D-4545-8760-0AAC5019BA08}" presName="spacer" presStyleCnt="0"/>
      <dgm:spPr/>
    </dgm:pt>
    <dgm:pt modelId="{0349D36D-D6E2-4A44-905D-6DF2F1406C8B}" type="pres">
      <dgm:prSet presAssocID="{88B93A2F-6250-4115-9AAA-25AF3A69B1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8FF637-C8D3-4957-9D92-7E7DFCB37A0B}" type="presOf" srcId="{76E989E5-8E00-4B5E-A92B-3D622D0EC94D}" destId="{F407DC54-2AA1-4E30-B054-D00A88E275D2}" srcOrd="0" destOrd="0" presId="urn:microsoft.com/office/officeart/2005/8/layout/vList2"/>
    <dgm:cxn modelId="{80A21441-DE5F-4DB0-A723-D74743B8E009}" type="presOf" srcId="{D73F8483-591C-4F00-A6DF-34F0505D3BEA}" destId="{AE526C12-6E1A-4BE9-BA40-D370C0CF1F64}" srcOrd="0" destOrd="0" presId="urn:microsoft.com/office/officeart/2005/8/layout/vList2"/>
    <dgm:cxn modelId="{23D73172-1586-4D1D-96B2-E3CD8CB309E9}" type="presOf" srcId="{2416CBF8-CC3C-40FD-A0BE-8CCC252035EF}" destId="{4B3A2A3D-24E9-4BD5-B3A9-53636117A0F8}" srcOrd="0" destOrd="0" presId="urn:microsoft.com/office/officeart/2005/8/layout/vList2"/>
    <dgm:cxn modelId="{227E9B87-6929-4DF2-BC14-1ED5266D0B62}" srcId="{75AB6E1E-185A-42A3-8669-43A504927A4C}" destId="{88B93A2F-6250-4115-9AAA-25AF3A69B1FD}" srcOrd="4" destOrd="0" parTransId="{F9203168-7BB4-4105-BA6C-A90F9BD83CC5}" sibTransId="{75433A77-5D4D-41E8-B5D5-C1FC12081CCF}"/>
    <dgm:cxn modelId="{923460A2-DB3B-49EE-9B66-8778AD02E2F7}" srcId="{75AB6E1E-185A-42A3-8669-43A504927A4C}" destId="{D73F8483-591C-4F00-A6DF-34F0505D3BEA}" srcOrd="2" destOrd="0" parTransId="{5EB78358-984C-4190-8ECD-D857151FABC9}" sibTransId="{A497D9D4-A17C-4FF6-B452-983942AD6F20}"/>
    <dgm:cxn modelId="{E0D5F9A4-6BBE-4D09-A1A4-6058CC400360}" type="presOf" srcId="{75AB6E1E-185A-42A3-8669-43A504927A4C}" destId="{59140D84-1619-4735-9637-10C563DF4F78}" srcOrd="0" destOrd="0" presId="urn:microsoft.com/office/officeart/2005/8/layout/vList2"/>
    <dgm:cxn modelId="{21517CB4-AC6E-427C-B83E-94A72D39C098}" srcId="{75AB6E1E-185A-42A3-8669-43A504927A4C}" destId="{2416CBF8-CC3C-40FD-A0BE-8CCC252035EF}" srcOrd="3" destOrd="0" parTransId="{BD1CDDC3-FFEC-4B96-9CCA-28ECADE1DB70}" sibTransId="{F9622725-385D-4545-8760-0AAC5019BA08}"/>
    <dgm:cxn modelId="{AABA05BD-378E-44A2-84B9-470804473041}" type="presOf" srcId="{88B93A2F-6250-4115-9AAA-25AF3A69B1FD}" destId="{0349D36D-D6E2-4A44-905D-6DF2F1406C8B}" srcOrd="0" destOrd="0" presId="urn:microsoft.com/office/officeart/2005/8/layout/vList2"/>
    <dgm:cxn modelId="{08CD12CA-99F0-4C79-B3E8-AE0CE980A45B}" type="presOf" srcId="{63133A57-CE9C-45D6-AEC7-2021835132CB}" destId="{6D54870C-605D-4A4D-935D-35AA245C76B8}" srcOrd="0" destOrd="0" presId="urn:microsoft.com/office/officeart/2005/8/layout/vList2"/>
    <dgm:cxn modelId="{53B218D5-2497-4236-A6A8-69CD5C29841E}" srcId="{75AB6E1E-185A-42A3-8669-43A504927A4C}" destId="{76E989E5-8E00-4B5E-A92B-3D622D0EC94D}" srcOrd="0" destOrd="0" parTransId="{5F710ACC-20BB-452C-A785-3AEA565E79F9}" sibTransId="{5A3B0CC6-A2A5-425F-B9EB-222254A4743B}"/>
    <dgm:cxn modelId="{2A7A06F8-A7C5-4D4A-844B-2811BEF6542B}" srcId="{75AB6E1E-185A-42A3-8669-43A504927A4C}" destId="{63133A57-CE9C-45D6-AEC7-2021835132CB}" srcOrd="1" destOrd="0" parTransId="{05FFB24D-96F2-4CE8-8CD5-D469A1DB93E4}" sibTransId="{D140D23F-2964-476C-9E50-9471777CE1FB}"/>
    <dgm:cxn modelId="{AB275FC1-871B-4491-8C8B-1EE5AFEDA4B9}" type="presParOf" srcId="{59140D84-1619-4735-9637-10C563DF4F78}" destId="{F407DC54-2AA1-4E30-B054-D00A88E275D2}" srcOrd="0" destOrd="0" presId="urn:microsoft.com/office/officeart/2005/8/layout/vList2"/>
    <dgm:cxn modelId="{16957F50-7E8C-4F0B-BF59-737BDD78689D}" type="presParOf" srcId="{59140D84-1619-4735-9637-10C563DF4F78}" destId="{D1C920DD-88AC-4632-917A-CECD2D0FF5D2}" srcOrd="1" destOrd="0" presId="urn:microsoft.com/office/officeart/2005/8/layout/vList2"/>
    <dgm:cxn modelId="{A1762F76-A511-4D5E-9238-E6DD6345D05A}" type="presParOf" srcId="{59140D84-1619-4735-9637-10C563DF4F78}" destId="{6D54870C-605D-4A4D-935D-35AA245C76B8}" srcOrd="2" destOrd="0" presId="urn:microsoft.com/office/officeart/2005/8/layout/vList2"/>
    <dgm:cxn modelId="{DD1D18B2-9531-4F0F-9C34-57354BE4C0F2}" type="presParOf" srcId="{59140D84-1619-4735-9637-10C563DF4F78}" destId="{9EE37CCD-BAE6-4620-88AC-D768987248C9}" srcOrd="3" destOrd="0" presId="urn:microsoft.com/office/officeart/2005/8/layout/vList2"/>
    <dgm:cxn modelId="{B841A298-239F-4AF2-B136-3F53B6CBABB2}" type="presParOf" srcId="{59140D84-1619-4735-9637-10C563DF4F78}" destId="{AE526C12-6E1A-4BE9-BA40-D370C0CF1F64}" srcOrd="4" destOrd="0" presId="urn:microsoft.com/office/officeart/2005/8/layout/vList2"/>
    <dgm:cxn modelId="{0005A004-F0B9-4D7D-9768-66873311961C}" type="presParOf" srcId="{59140D84-1619-4735-9637-10C563DF4F78}" destId="{1D10E5E0-A8E0-48F9-8EA5-D200911AEF96}" srcOrd="5" destOrd="0" presId="urn:microsoft.com/office/officeart/2005/8/layout/vList2"/>
    <dgm:cxn modelId="{7475A157-CF7C-407A-BE16-AAAB4CFE2F0E}" type="presParOf" srcId="{59140D84-1619-4735-9637-10C563DF4F78}" destId="{4B3A2A3D-24E9-4BD5-B3A9-53636117A0F8}" srcOrd="6" destOrd="0" presId="urn:microsoft.com/office/officeart/2005/8/layout/vList2"/>
    <dgm:cxn modelId="{C7C07701-9323-4F4F-B213-0F0EAED06480}" type="presParOf" srcId="{59140D84-1619-4735-9637-10C563DF4F78}" destId="{1316D056-9AB7-4EBB-BD9E-531C8729C6D7}" srcOrd="7" destOrd="0" presId="urn:microsoft.com/office/officeart/2005/8/layout/vList2"/>
    <dgm:cxn modelId="{FFC1AA54-A323-498A-8C9D-5C09ED4B1918}" type="presParOf" srcId="{59140D84-1619-4735-9637-10C563DF4F78}" destId="{0349D36D-D6E2-4A44-905D-6DF2F1406C8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AB6E1E-185A-42A3-8669-43A504927A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E989E5-8E00-4B5E-A92B-3D622D0EC94D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Known Before Creation</a:t>
          </a:r>
        </a:p>
      </dgm:t>
    </dgm:pt>
    <dgm:pt modelId="{5F710ACC-20BB-452C-A785-3AEA565E79F9}" type="parTrans" cxnId="{53B218D5-2497-4236-A6A8-69CD5C29841E}">
      <dgm:prSet/>
      <dgm:spPr/>
      <dgm:t>
        <a:bodyPr/>
        <a:lstStyle/>
        <a:p>
          <a:endParaRPr lang="en-US"/>
        </a:p>
      </dgm:t>
    </dgm:pt>
    <dgm:pt modelId="{5A3B0CC6-A2A5-425F-B9EB-222254A4743B}" type="sibTrans" cxnId="{53B218D5-2497-4236-A6A8-69CD5C29841E}">
      <dgm:prSet/>
      <dgm:spPr/>
      <dgm:t>
        <a:bodyPr/>
        <a:lstStyle/>
        <a:p>
          <a:endParaRPr lang="en-US"/>
        </a:p>
      </dgm:t>
    </dgm:pt>
    <dgm:pt modelId="{63133A57-CE9C-45D6-AEC7-2021835132CB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Predestined, Prepared</a:t>
          </a:r>
        </a:p>
      </dgm:t>
    </dgm:pt>
    <dgm:pt modelId="{05FFB24D-96F2-4CE8-8CD5-D469A1DB93E4}" type="parTrans" cxnId="{2A7A06F8-A7C5-4D4A-844B-2811BEF6542B}">
      <dgm:prSet/>
      <dgm:spPr/>
      <dgm:t>
        <a:bodyPr/>
        <a:lstStyle/>
        <a:p>
          <a:endParaRPr lang="en-US"/>
        </a:p>
      </dgm:t>
    </dgm:pt>
    <dgm:pt modelId="{D140D23F-2964-476C-9E50-9471777CE1FB}" type="sibTrans" cxnId="{2A7A06F8-A7C5-4D4A-844B-2811BEF6542B}">
      <dgm:prSet/>
      <dgm:spPr/>
      <dgm:t>
        <a:bodyPr/>
        <a:lstStyle/>
        <a:p>
          <a:endParaRPr lang="en-US"/>
        </a:p>
      </dgm:t>
    </dgm:pt>
    <dgm:pt modelId="{D73F8483-591C-4F00-A6DF-34F0505D3BEA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Called by God</a:t>
          </a:r>
        </a:p>
      </dgm:t>
    </dgm:pt>
    <dgm:pt modelId="{5EB78358-984C-4190-8ECD-D857151FABC9}" type="parTrans" cxnId="{923460A2-DB3B-49EE-9B66-8778AD02E2F7}">
      <dgm:prSet/>
      <dgm:spPr/>
      <dgm:t>
        <a:bodyPr/>
        <a:lstStyle/>
        <a:p>
          <a:endParaRPr lang="en-US"/>
        </a:p>
      </dgm:t>
    </dgm:pt>
    <dgm:pt modelId="{A497D9D4-A17C-4FF6-B452-983942AD6F20}" type="sibTrans" cxnId="{923460A2-DB3B-49EE-9B66-8778AD02E2F7}">
      <dgm:prSet/>
      <dgm:spPr/>
      <dgm:t>
        <a:bodyPr/>
        <a:lstStyle/>
        <a:p>
          <a:endParaRPr lang="en-US"/>
        </a:p>
      </dgm:t>
    </dgm:pt>
    <dgm:pt modelId="{2416CBF8-CC3C-40FD-A0BE-8CCC252035EF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Justified: Valued, Endeared</a:t>
          </a:r>
        </a:p>
      </dgm:t>
    </dgm:pt>
    <dgm:pt modelId="{BD1CDDC3-FFEC-4B96-9CCA-28ECADE1DB70}" type="parTrans" cxnId="{21517CB4-AC6E-427C-B83E-94A72D39C098}">
      <dgm:prSet/>
      <dgm:spPr/>
      <dgm:t>
        <a:bodyPr/>
        <a:lstStyle/>
        <a:p>
          <a:endParaRPr lang="en-US"/>
        </a:p>
      </dgm:t>
    </dgm:pt>
    <dgm:pt modelId="{F9622725-385D-4545-8760-0AAC5019BA08}" type="sibTrans" cxnId="{21517CB4-AC6E-427C-B83E-94A72D39C098}">
      <dgm:prSet/>
      <dgm:spPr/>
      <dgm:t>
        <a:bodyPr/>
        <a:lstStyle/>
        <a:p>
          <a:endParaRPr lang="en-US"/>
        </a:p>
      </dgm:t>
    </dgm:pt>
    <dgm:pt modelId="{88B93A2F-6250-4115-9AAA-25AF3A69B1FD}">
      <dgm:prSet phldrT="[Text]"/>
      <dgm:spPr/>
      <dgm:t>
        <a:bodyPr/>
        <a:lstStyle/>
        <a:p>
          <a:r>
            <a:rPr lang="en-US" dirty="0"/>
            <a:t>Glorified: Transformed</a:t>
          </a:r>
        </a:p>
      </dgm:t>
    </dgm:pt>
    <dgm:pt modelId="{F9203168-7BB4-4105-BA6C-A90F9BD83CC5}" type="parTrans" cxnId="{227E9B87-6929-4DF2-BC14-1ED5266D0B62}">
      <dgm:prSet/>
      <dgm:spPr/>
      <dgm:t>
        <a:bodyPr/>
        <a:lstStyle/>
        <a:p>
          <a:endParaRPr lang="en-US"/>
        </a:p>
      </dgm:t>
    </dgm:pt>
    <dgm:pt modelId="{75433A77-5D4D-41E8-B5D5-C1FC12081CCF}" type="sibTrans" cxnId="{227E9B87-6929-4DF2-BC14-1ED5266D0B62}">
      <dgm:prSet/>
      <dgm:spPr/>
      <dgm:t>
        <a:bodyPr/>
        <a:lstStyle/>
        <a:p>
          <a:endParaRPr lang="en-US"/>
        </a:p>
      </dgm:t>
    </dgm:pt>
    <dgm:pt modelId="{59140D84-1619-4735-9637-10C563DF4F78}" type="pres">
      <dgm:prSet presAssocID="{75AB6E1E-185A-42A3-8669-43A504927A4C}" presName="linear" presStyleCnt="0">
        <dgm:presLayoutVars>
          <dgm:animLvl val="lvl"/>
          <dgm:resizeHandles val="exact"/>
        </dgm:presLayoutVars>
      </dgm:prSet>
      <dgm:spPr/>
    </dgm:pt>
    <dgm:pt modelId="{F407DC54-2AA1-4E30-B054-D00A88E275D2}" type="pres">
      <dgm:prSet presAssocID="{76E989E5-8E00-4B5E-A92B-3D622D0EC94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1C920DD-88AC-4632-917A-CECD2D0FF5D2}" type="pres">
      <dgm:prSet presAssocID="{5A3B0CC6-A2A5-425F-B9EB-222254A4743B}" presName="spacer" presStyleCnt="0"/>
      <dgm:spPr/>
    </dgm:pt>
    <dgm:pt modelId="{6D54870C-605D-4A4D-935D-35AA245C76B8}" type="pres">
      <dgm:prSet presAssocID="{63133A57-CE9C-45D6-AEC7-2021835132C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EE37CCD-BAE6-4620-88AC-D768987248C9}" type="pres">
      <dgm:prSet presAssocID="{D140D23F-2964-476C-9E50-9471777CE1FB}" presName="spacer" presStyleCnt="0"/>
      <dgm:spPr/>
    </dgm:pt>
    <dgm:pt modelId="{AE526C12-6E1A-4BE9-BA40-D370C0CF1F64}" type="pres">
      <dgm:prSet presAssocID="{D73F8483-591C-4F00-A6DF-34F0505D3BE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10E5E0-A8E0-48F9-8EA5-D200911AEF96}" type="pres">
      <dgm:prSet presAssocID="{A497D9D4-A17C-4FF6-B452-983942AD6F20}" presName="spacer" presStyleCnt="0"/>
      <dgm:spPr/>
    </dgm:pt>
    <dgm:pt modelId="{4B3A2A3D-24E9-4BD5-B3A9-53636117A0F8}" type="pres">
      <dgm:prSet presAssocID="{2416CBF8-CC3C-40FD-A0BE-8CCC252035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316D056-9AB7-4EBB-BD9E-531C8729C6D7}" type="pres">
      <dgm:prSet presAssocID="{F9622725-385D-4545-8760-0AAC5019BA08}" presName="spacer" presStyleCnt="0"/>
      <dgm:spPr/>
    </dgm:pt>
    <dgm:pt modelId="{0349D36D-D6E2-4A44-905D-6DF2F1406C8B}" type="pres">
      <dgm:prSet presAssocID="{88B93A2F-6250-4115-9AAA-25AF3A69B1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8FF637-C8D3-4957-9D92-7E7DFCB37A0B}" type="presOf" srcId="{76E989E5-8E00-4B5E-A92B-3D622D0EC94D}" destId="{F407DC54-2AA1-4E30-B054-D00A88E275D2}" srcOrd="0" destOrd="0" presId="urn:microsoft.com/office/officeart/2005/8/layout/vList2"/>
    <dgm:cxn modelId="{80A21441-DE5F-4DB0-A723-D74743B8E009}" type="presOf" srcId="{D73F8483-591C-4F00-A6DF-34F0505D3BEA}" destId="{AE526C12-6E1A-4BE9-BA40-D370C0CF1F64}" srcOrd="0" destOrd="0" presId="urn:microsoft.com/office/officeart/2005/8/layout/vList2"/>
    <dgm:cxn modelId="{23D73172-1586-4D1D-96B2-E3CD8CB309E9}" type="presOf" srcId="{2416CBF8-CC3C-40FD-A0BE-8CCC252035EF}" destId="{4B3A2A3D-24E9-4BD5-B3A9-53636117A0F8}" srcOrd="0" destOrd="0" presId="urn:microsoft.com/office/officeart/2005/8/layout/vList2"/>
    <dgm:cxn modelId="{227E9B87-6929-4DF2-BC14-1ED5266D0B62}" srcId="{75AB6E1E-185A-42A3-8669-43A504927A4C}" destId="{88B93A2F-6250-4115-9AAA-25AF3A69B1FD}" srcOrd="4" destOrd="0" parTransId="{F9203168-7BB4-4105-BA6C-A90F9BD83CC5}" sibTransId="{75433A77-5D4D-41E8-B5D5-C1FC12081CCF}"/>
    <dgm:cxn modelId="{923460A2-DB3B-49EE-9B66-8778AD02E2F7}" srcId="{75AB6E1E-185A-42A3-8669-43A504927A4C}" destId="{D73F8483-591C-4F00-A6DF-34F0505D3BEA}" srcOrd="2" destOrd="0" parTransId="{5EB78358-984C-4190-8ECD-D857151FABC9}" sibTransId="{A497D9D4-A17C-4FF6-B452-983942AD6F20}"/>
    <dgm:cxn modelId="{E0D5F9A4-6BBE-4D09-A1A4-6058CC400360}" type="presOf" srcId="{75AB6E1E-185A-42A3-8669-43A504927A4C}" destId="{59140D84-1619-4735-9637-10C563DF4F78}" srcOrd="0" destOrd="0" presId="urn:microsoft.com/office/officeart/2005/8/layout/vList2"/>
    <dgm:cxn modelId="{21517CB4-AC6E-427C-B83E-94A72D39C098}" srcId="{75AB6E1E-185A-42A3-8669-43A504927A4C}" destId="{2416CBF8-CC3C-40FD-A0BE-8CCC252035EF}" srcOrd="3" destOrd="0" parTransId="{BD1CDDC3-FFEC-4B96-9CCA-28ECADE1DB70}" sibTransId="{F9622725-385D-4545-8760-0AAC5019BA08}"/>
    <dgm:cxn modelId="{AABA05BD-378E-44A2-84B9-470804473041}" type="presOf" srcId="{88B93A2F-6250-4115-9AAA-25AF3A69B1FD}" destId="{0349D36D-D6E2-4A44-905D-6DF2F1406C8B}" srcOrd="0" destOrd="0" presId="urn:microsoft.com/office/officeart/2005/8/layout/vList2"/>
    <dgm:cxn modelId="{08CD12CA-99F0-4C79-B3E8-AE0CE980A45B}" type="presOf" srcId="{63133A57-CE9C-45D6-AEC7-2021835132CB}" destId="{6D54870C-605D-4A4D-935D-35AA245C76B8}" srcOrd="0" destOrd="0" presId="urn:microsoft.com/office/officeart/2005/8/layout/vList2"/>
    <dgm:cxn modelId="{53B218D5-2497-4236-A6A8-69CD5C29841E}" srcId="{75AB6E1E-185A-42A3-8669-43A504927A4C}" destId="{76E989E5-8E00-4B5E-A92B-3D622D0EC94D}" srcOrd="0" destOrd="0" parTransId="{5F710ACC-20BB-452C-A785-3AEA565E79F9}" sibTransId="{5A3B0CC6-A2A5-425F-B9EB-222254A4743B}"/>
    <dgm:cxn modelId="{2A7A06F8-A7C5-4D4A-844B-2811BEF6542B}" srcId="{75AB6E1E-185A-42A3-8669-43A504927A4C}" destId="{63133A57-CE9C-45D6-AEC7-2021835132CB}" srcOrd="1" destOrd="0" parTransId="{05FFB24D-96F2-4CE8-8CD5-D469A1DB93E4}" sibTransId="{D140D23F-2964-476C-9E50-9471777CE1FB}"/>
    <dgm:cxn modelId="{AB275FC1-871B-4491-8C8B-1EE5AFEDA4B9}" type="presParOf" srcId="{59140D84-1619-4735-9637-10C563DF4F78}" destId="{F407DC54-2AA1-4E30-B054-D00A88E275D2}" srcOrd="0" destOrd="0" presId="urn:microsoft.com/office/officeart/2005/8/layout/vList2"/>
    <dgm:cxn modelId="{16957F50-7E8C-4F0B-BF59-737BDD78689D}" type="presParOf" srcId="{59140D84-1619-4735-9637-10C563DF4F78}" destId="{D1C920DD-88AC-4632-917A-CECD2D0FF5D2}" srcOrd="1" destOrd="0" presId="urn:microsoft.com/office/officeart/2005/8/layout/vList2"/>
    <dgm:cxn modelId="{A1762F76-A511-4D5E-9238-E6DD6345D05A}" type="presParOf" srcId="{59140D84-1619-4735-9637-10C563DF4F78}" destId="{6D54870C-605D-4A4D-935D-35AA245C76B8}" srcOrd="2" destOrd="0" presId="urn:microsoft.com/office/officeart/2005/8/layout/vList2"/>
    <dgm:cxn modelId="{DD1D18B2-9531-4F0F-9C34-57354BE4C0F2}" type="presParOf" srcId="{59140D84-1619-4735-9637-10C563DF4F78}" destId="{9EE37CCD-BAE6-4620-88AC-D768987248C9}" srcOrd="3" destOrd="0" presId="urn:microsoft.com/office/officeart/2005/8/layout/vList2"/>
    <dgm:cxn modelId="{B841A298-239F-4AF2-B136-3F53B6CBABB2}" type="presParOf" srcId="{59140D84-1619-4735-9637-10C563DF4F78}" destId="{AE526C12-6E1A-4BE9-BA40-D370C0CF1F64}" srcOrd="4" destOrd="0" presId="urn:microsoft.com/office/officeart/2005/8/layout/vList2"/>
    <dgm:cxn modelId="{0005A004-F0B9-4D7D-9768-66873311961C}" type="presParOf" srcId="{59140D84-1619-4735-9637-10C563DF4F78}" destId="{1D10E5E0-A8E0-48F9-8EA5-D200911AEF96}" srcOrd="5" destOrd="0" presId="urn:microsoft.com/office/officeart/2005/8/layout/vList2"/>
    <dgm:cxn modelId="{7475A157-CF7C-407A-BE16-AAAB4CFE2F0E}" type="presParOf" srcId="{59140D84-1619-4735-9637-10C563DF4F78}" destId="{4B3A2A3D-24E9-4BD5-B3A9-53636117A0F8}" srcOrd="6" destOrd="0" presId="urn:microsoft.com/office/officeart/2005/8/layout/vList2"/>
    <dgm:cxn modelId="{C7C07701-9323-4F4F-B213-0F0EAED06480}" type="presParOf" srcId="{59140D84-1619-4735-9637-10C563DF4F78}" destId="{1316D056-9AB7-4EBB-BD9E-531C8729C6D7}" srcOrd="7" destOrd="0" presId="urn:microsoft.com/office/officeart/2005/8/layout/vList2"/>
    <dgm:cxn modelId="{FFC1AA54-A323-498A-8C9D-5C09ED4B1918}" type="presParOf" srcId="{59140D84-1619-4735-9637-10C563DF4F78}" destId="{0349D36D-D6E2-4A44-905D-6DF2F1406C8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1084A-A8E5-47A8-95E8-9FEE55279B50}">
      <dsp:nvSpPr>
        <dsp:cNvPr id="0" name=""/>
        <dsp:cNvSpPr/>
      </dsp:nvSpPr>
      <dsp:spPr>
        <a:xfrm>
          <a:off x="0" y="0"/>
          <a:ext cx="4328607" cy="52867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Anchor For:</a:t>
          </a:r>
        </a:p>
      </dsp:txBody>
      <dsp:txXfrm>
        <a:off x="0" y="0"/>
        <a:ext cx="4328607" cy="1586019"/>
      </dsp:txXfrm>
    </dsp:sp>
    <dsp:sp modelId="{AAF867F5-1208-42FF-AF96-018EC1583892}">
      <dsp:nvSpPr>
        <dsp:cNvPr id="0" name=""/>
        <dsp:cNvSpPr/>
      </dsp:nvSpPr>
      <dsp:spPr>
        <a:xfrm>
          <a:off x="432860" y="1586470"/>
          <a:ext cx="3462885" cy="1038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 Romans 8</a:t>
          </a:r>
        </a:p>
      </dsp:txBody>
      <dsp:txXfrm>
        <a:off x="463280" y="1616890"/>
        <a:ext cx="3402045" cy="977790"/>
      </dsp:txXfrm>
    </dsp:sp>
    <dsp:sp modelId="{6DD68E91-4BFF-4432-B810-0717FF95F864}">
      <dsp:nvSpPr>
        <dsp:cNvPr id="0" name=""/>
        <dsp:cNvSpPr/>
      </dsp:nvSpPr>
      <dsp:spPr>
        <a:xfrm>
          <a:off x="432860" y="2784890"/>
          <a:ext cx="3462885" cy="1038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The Bible</a:t>
          </a:r>
        </a:p>
      </dsp:txBody>
      <dsp:txXfrm>
        <a:off x="463280" y="2815310"/>
        <a:ext cx="3402045" cy="977790"/>
      </dsp:txXfrm>
    </dsp:sp>
    <dsp:sp modelId="{646D8E3B-4065-426B-80D8-0423707BD885}">
      <dsp:nvSpPr>
        <dsp:cNvPr id="0" name=""/>
        <dsp:cNvSpPr/>
      </dsp:nvSpPr>
      <dsp:spPr>
        <a:xfrm>
          <a:off x="432860" y="3983310"/>
          <a:ext cx="3462885" cy="10386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Everyday Life</a:t>
          </a:r>
        </a:p>
      </dsp:txBody>
      <dsp:txXfrm>
        <a:off x="463280" y="4013730"/>
        <a:ext cx="3402045" cy="9777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7DC54-2AA1-4E30-B054-D00A88E275D2}">
      <dsp:nvSpPr>
        <dsp:cNvPr id="0" name=""/>
        <dsp:cNvSpPr/>
      </dsp:nvSpPr>
      <dsp:spPr>
        <a:xfrm>
          <a:off x="0" y="107301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Known Before Creation</a:t>
          </a:r>
        </a:p>
      </dsp:txBody>
      <dsp:txXfrm>
        <a:off x="34526" y="141827"/>
        <a:ext cx="4537873" cy="638212"/>
      </dsp:txXfrm>
    </dsp:sp>
    <dsp:sp modelId="{6D54870C-605D-4A4D-935D-35AA245C76B8}">
      <dsp:nvSpPr>
        <dsp:cNvPr id="0" name=""/>
        <dsp:cNvSpPr/>
      </dsp:nvSpPr>
      <dsp:spPr>
        <a:xfrm>
          <a:off x="0" y="903846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Predestined, Prepared</a:t>
          </a:r>
        </a:p>
      </dsp:txBody>
      <dsp:txXfrm>
        <a:off x="34526" y="938372"/>
        <a:ext cx="4537873" cy="638212"/>
      </dsp:txXfrm>
    </dsp:sp>
    <dsp:sp modelId="{AE526C12-6E1A-4BE9-BA40-D370C0CF1F64}">
      <dsp:nvSpPr>
        <dsp:cNvPr id="0" name=""/>
        <dsp:cNvSpPr/>
      </dsp:nvSpPr>
      <dsp:spPr>
        <a:xfrm>
          <a:off x="0" y="1700391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Called by God</a:t>
          </a:r>
        </a:p>
      </dsp:txBody>
      <dsp:txXfrm>
        <a:off x="34526" y="1734917"/>
        <a:ext cx="4537873" cy="638212"/>
      </dsp:txXfrm>
    </dsp:sp>
    <dsp:sp modelId="{4B3A2A3D-24E9-4BD5-B3A9-53636117A0F8}">
      <dsp:nvSpPr>
        <dsp:cNvPr id="0" name=""/>
        <dsp:cNvSpPr/>
      </dsp:nvSpPr>
      <dsp:spPr>
        <a:xfrm>
          <a:off x="0" y="2496935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Justified: Valued, Endeared</a:t>
          </a:r>
        </a:p>
      </dsp:txBody>
      <dsp:txXfrm>
        <a:off x="34526" y="2531461"/>
        <a:ext cx="4537873" cy="638212"/>
      </dsp:txXfrm>
    </dsp:sp>
    <dsp:sp modelId="{0349D36D-D6E2-4A44-905D-6DF2F1406C8B}">
      <dsp:nvSpPr>
        <dsp:cNvPr id="0" name=""/>
        <dsp:cNvSpPr/>
      </dsp:nvSpPr>
      <dsp:spPr>
        <a:xfrm>
          <a:off x="0" y="3293480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Glorified: Transformed</a:t>
          </a:r>
        </a:p>
      </dsp:txBody>
      <dsp:txXfrm>
        <a:off x="34526" y="3328006"/>
        <a:ext cx="4537873" cy="638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6AEC2-2E1E-49D4-B924-AC6A2D24A7D1}">
      <dsp:nvSpPr>
        <dsp:cNvPr id="0" name=""/>
        <dsp:cNvSpPr/>
      </dsp:nvSpPr>
      <dsp:spPr>
        <a:xfrm>
          <a:off x="0" y="39915"/>
          <a:ext cx="4019341" cy="1595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In Modern Christianity</a:t>
          </a:r>
        </a:p>
      </dsp:txBody>
      <dsp:txXfrm>
        <a:off x="77904" y="117819"/>
        <a:ext cx="3863533" cy="1440072"/>
      </dsp:txXfrm>
    </dsp:sp>
    <dsp:sp modelId="{DA27E444-FE00-4192-A04F-A7A50431CF4D}">
      <dsp:nvSpPr>
        <dsp:cNvPr id="0" name=""/>
        <dsp:cNvSpPr/>
      </dsp:nvSpPr>
      <dsp:spPr>
        <a:xfrm>
          <a:off x="0" y="1762515"/>
          <a:ext cx="4019341" cy="1595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“I Already Know That”</a:t>
          </a:r>
        </a:p>
      </dsp:txBody>
      <dsp:txXfrm>
        <a:off x="77904" y="1840419"/>
        <a:ext cx="3863533" cy="1440072"/>
      </dsp:txXfrm>
    </dsp:sp>
    <dsp:sp modelId="{FC492873-7BDB-4E10-A3A8-675867EF3471}">
      <dsp:nvSpPr>
        <dsp:cNvPr id="0" name=""/>
        <dsp:cNvSpPr/>
      </dsp:nvSpPr>
      <dsp:spPr>
        <a:xfrm>
          <a:off x="0" y="3485115"/>
          <a:ext cx="4019341" cy="1595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Hideously Misquoted!</a:t>
          </a:r>
        </a:p>
      </dsp:txBody>
      <dsp:txXfrm>
        <a:off x="77904" y="3563019"/>
        <a:ext cx="3863533" cy="1440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EA0BF-0D13-4A9A-BFCC-4D4327BFAD62}">
      <dsp:nvSpPr>
        <dsp:cNvPr id="0" name=""/>
        <dsp:cNvSpPr/>
      </dsp:nvSpPr>
      <dsp:spPr>
        <a:xfrm>
          <a:off x="0" y="82863"/>
          <a:ext cx="8128000" cy="126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God’s Purpose for Humankind</a:t>
          </a:r>
        </a:p>
      </dsp:txBody>
      <dsp:txXfrm>
        <a:off x="0" y="82863"/>
        <a:ext cx="8128000" cy="1267200"/>
      </dsp:txXfrm>
    </dsp:sp>
    <dsp:sp modelId="{824FAEDD-D62C-45DC-BBF5-8D33752D36D5}">
      <dsp:nvSpPr>
        <dsp:cNvPr id="0" name=""/>
        <dsp:cNvSpPr/>
      </dsp:nvSpPr>
      <dsp:spPr>
        <a:xfrm>
          <a:off x="0" y="1350063"/>
          <a:ext cx="8128000" cy="3985739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i="1" kern="1200" dirty="0"/>
            <a:t>2 Corinthians 6:16 </a:t>
          </a:r>
          <a:r>
            <a:rPr lang="en-US" sz="4400" kern="1200" dirty="0"/>
            <a:t>…For we are the temple of the living God; just as God said, “I will dwell in them and walk among them.”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ALSO: Ex 29:45-46; Nu 5:3; Dt 12:11; 1Ki 6:13; Rev 21:3</a:t>
          </a:r>
        </a:p>
      </dsp:txBody>
      <dsp:txXfrm>
        <a:off x="0" y="1350063"/>
        <a:ext cx="8128000" cy="39857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7DC54-2AA1-4E30-B054-D00A88E275D2}">
      <dsp:nvSpPr>
        <dsp:cNvPr id="0" name=""/>
        <dsp:cNvSpPr/>
      </dsp:nvSpPr>
      <dsp:spPr>
        <a:xfrm>
          <a:off x="0" y="107301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Known Before Creation</a:t>
          </a:r>
        </a:p>
      </dsp:txBody>
      <dsp:txXfrm>
        <a:off x="34526" y="141827"/>
        <a:ext cx="4537873" cy="638212"/>
      </dsp:txXfrm>
    </dsp:sp>
    <dsp:sp modelId="{6D54870C-605D-4A4D-935D-35AA245C76B8}">
      <dsp:nvSpPr>
        <dsp:cNvPr id="0" name=""/>
        <dsp:cNvSpPr/>
      </dsp:nvSpPr>
      <dsp:spPr>
        <a:xfrm>
          <a:off x="0" y="903846"/>
          <a:ext cx="4606925" cy="70726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noFill/>
            </a:rPr>
            <a:t>Predestined, Prepared</a:t>
          </a:r>
        </a:p>
      </dsp:txBody>
      <dsp:txXfrm>
        <a:off x="34526" y="938372"/>
        <a:ext cx="4537873" cy="638212"/>
      </dsp:txXfrm>
    </dsp:sp>
    <dsp:sp modelId="{AE526C12-6E1A-4BE9-BA40-D370C0CF1F64}">
      <dsp:nvSpPr>
        <dsp:cNvPr id="0" name=""/>
        <dsp:cNvSpPr/>
      </dsp:nvSpPr>
      <dsp:spPr>
        <a:xfrm>
          <a:off x="0" y="1700391"/>
          <a:ext cx="4606925" cy="70726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noFill/>
            </a:rPr>
            <a:t>Called by God</a:t>
          </a:r>
        </a:p>
      </dsp:txBody>
      <dsp:txXfrm>
        <a:off x="34526" y="1734917"/>
        <a:ext cx="4537873" cy="638212"/>
      </dsp:txXfrm>
    </dsp:sp>
    <dsp:sp modelId="{4B3A2A3D-24E9-4BD5-B3A9-53636117A0F8}">
      <dsp:nvSpPr>
        <dsp:cNvPr id="0" name=""/>
        <dsp:cNvSpPr/>
      </dsp:nvSpPr>
      <dsp:spPr>
        <a:xfrm>
          <a:off x="0" y="2496935"/>
          <a:ext cx="4606925" cy="70726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noFill/>
            </a:rPr>
            <a:t>Justified: Valued, Endeared</a:t>
          </a:r>
        </a:p>
      </dsp:txBody>
      <dsp:txXfrm>
        <a:off x="34526" y="2531461"/>
        <a:ext cx="4537873" cy="638212"/>
      </dsp:txXfrm>
    </dsp:sp>
    <dsp:sp modelId="{0349D36D-D6E2-4A44-905D-6DF2F1406C8B}">
      <dsp:nvSpPr>
        <dsp:cNvPr id="0" name=""/>
        <dsp:cNvSpPr/>
      </dsp:nvSpPr>
      <dsp:spPr>
        <a:xfrm>
          <a:off x="0" y="3293480"/>
          <a:ext cx="4606925" cy="70726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noFill/>
            </a:rPr>
            <a:t>Glorified: Transformed</a:t>
          </a:r>
        </a:p>
      </dsp:txBody>
      <dsp:txXfrm>
        <a:off x="34526" y="3328006"/>
        <a:ext cx="4537873" cy="638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7DC54-2AA1-4E30-B054-D00A88E275D2}">
      <dsp:nvSpPr>
        <dsp:cNvPr id="0" name=""/>
        <dsp:cNvSpPr/>
      </dsp:nvSpPr>
      <dsp:spPr>
        <a:xfrm>
          <a:off x="0" y="107301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Known Before Creation</a:t>
          </a:r>
        </a:p>
      </dsp:txBody>
      <dsp:txXfrm>
        <a:off x="34526" y="141827"/>
        <a:ext cx="4537873" cy="638212"/>
      </dsp:txXfrm>
    </dsp:sp>
    <dsp:sp modelId="{6D54870C-605D-4A4D-935D-35AA245C76B8}">
      <dsp:nvSpPr>
        <dsp:cNvPr id="0" name=""/>
        <dsp:cNvSpPr/>
      </dsp:nvSpPr>
      <dsp:spPr>
        <a:xfrm>
          <a:off x="0" y="903846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Predestined, Prepared</a:t>
          </a:r>
        </a:p>
      </dsp:txBody>
      <dsp:txXfrm>
        <a:off x="34526" y="938372"/>
        <a:ext cx="4537873" cy="638212"/>
      </dsp:txXfrm>
    </dsp:sp>
    <dsp:sp modelId="{AE526C12-6E1A-4BE9-BA40-D370C0CF1F64}">
      <dsp:nvSpPr>
        <dsp:cNvPr id="0" name=""/>
        <dsp:cNvSpPr/>
      </dsp:nvSpPr>
      <dsp:spPr>
        <a:xfrm>
          <a:off x="0" y="1700391"/>
          <a:ext cx="4606925" cy="70726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noFill/>
            </a:rPr>
            <a:t>Called by God</a:t>
          </a:r>
        </a:p>
      </dsp:txBody>
      <dsp:txXfrm>
        <a:off x="34526" y="1734917"/>
        <a:ext cx="4537873" cy="638212"/>
      </dsp:txXfrm>
    </dsp:sp>
    <dsp:sp modelId="{4B3A2A3D-24E9-4BD5-B3A9-53636117A0F8}">
      <dsp:nvSpPr>
        <dsp:cNvPr id="0" name=""/>
        <dsp:cNvSpPr/>
      </dsp:nvSpPr>
      <dsp:spPr>
        <a:xfrm>
          <a:off x="0" y="2496935"/>
          <a:ext cx="4606925" cy="70726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noFill/>
            </a:rPr>
            <a:t>Justified: Valued, Endeared</a:t>
          </a:r>
        </a:p>
      </dsp:txBody>
      <dsp:txXfrm>
        <a:off x="34526" y="2531461"/>
        <a:ext cx="4537873" cy="638212"/>
      </dsp:txXfrm>
    </dsp:sp>
    <dsp:sp modelId="{0349D36D-D6E2-4A44-905D-6DF2F1406C8B}">
      <dsp:nvSpPr>
        <dsp:cNvPr id="0" name=""/>
        <dsp:cNvSpPr/>
      </dsp:nvSpPr>
      <dsp:spPr>
        <a:xfrm>
          <a:off x="0" y="3293480"/>
          <a:ext cx="4606925" cy="70726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noFill/>
            </a:rPr>
            <a:t>Glorified: Transformed</a:t>
          </a:r>
        </a:p>
      </dsp:txBody>
      <dsp:txXfrm>
        <a:off x="34526" y="3328006"/>
        <a:ext cx="4537873" cy="6382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B1FF1-CFE8-489C-8682-638738A9B87D}">
      <dsp:nvSpPr>
        <dsp:cNvPr id="0" name=""/>
        <dsp:cNvSpPr/>
      </dsp:nvSpPr>
      <dsp:spPr>
        <a:xfrm>
          <a:off x="843527" y="300"/>
          <a:ext cx="2708732" cy="216698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42000" b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16747-2605-48E5-A81A-C692332F421E}">
      <dsp:nvSpPr>
        <dsp:cNvPr id="0" name=""/>
        <dsp:cNvSpPr/>
      </dsp:nvSpPr>
      <dsp:spPr>
        <a:xfrm>
          <a:off x="1087313" y="1950587"/>
          <a:ext cx="2410771" cy="75844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NOT</a:t>
          </a:r>
        </a:p>
      </dsp:txBody>
      <dsp:txXfrm>
        <a:off x="1087313" y="1950587"/>
        <a:ext cx="2410771" cy="7584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7DC54-2AA1-4E30-B054-D00A88E275D2}">
      <dsp:nvSpPr>
        <dsp:cNvPr id="0" name=""/>
        <dsp:cNvSpPr/>
      </dsp:nvSpPr>
      <dsp:spPr>
        <a:xfrm>
          <a:off x="0" y="107301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Known Before Creation</a:t>
          </a:r>
        </a:p>
      </dsp:txBody>
      <dsp:txXfrm>
        <a:off x="34526" y="141827"/>
        <a:ext cx="4537873" cy="638212"/>
      </dsp:txXfrm>
    </dsp:sp>
    <dsp:sp modelId="{6D54870C-605D-4A4D-935D-35AA245C76B8}">
      <dsp:nvSpPr>
        <dsp:cNvPr id="0" name=""/>
        <dsp:cNvSpPr/>
      </dsp:nvSpPr>
      <dsp:spPr>
        <a:xfrm>
          <a:off x="0" y="903846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Predestined, Prepared</a:t>
          </a:r>
        </a:p>
      </dsp:txBody>
      <dsp:txXfrm>
        <a:off x="34526" y="938372"/>
        <a:ext cx="4537873" cy="638212"/>
      </dsp:txXfrm>
    </dsp:sp>
    <dsp:sp modelId="{AE526C12-6E1A-4BE9-BA40-D370C0CF1F64}">
      <dsp:nvSpPr>
        <dsp:cNvPr id="0" name=""/>
        <dsp:cNvSpPr/>
      </dsp:nvSpPr>
      <dsp:spPr>
        <a:xfrm>
          <a:off x="0" y="1700391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Called by God</a:t>
          </a:r>
        </a:p>
      </dsp:txBody>
      <dsp:txXfrm>
        <a:off x="34526" y="1734917"/>
        <a:ext cx="4537873" cy="638212"/>
      </dsp:txXfrm>
    </dsp:sp>
    <dsp:sp modelId="{4B3A2A3D-24E9-4BD5-B3A9-53636117A0F8}">
      <dsp:nvSpPr>
        <dsp:cNvPr id="0" name=""/>
        <dsp:cNvSpPr/>
      </dsp:nvSpPr>
      <dsp:spPr>
        <a:xfrm>
          <a:off x="0" y="2496935"/>
          <a:ext cx="4606925" cy="70726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noFill/>
            </a:rPr>
            <a:t>Justified: Valued, Endeared</a:t>
          </a:r>
        </a:p>
      </dsp:txBody>
      <dsp:txXfrm>
        <a:off x="34526" y="2531461"/>
        <a:ext cx="4537873" cy="638212"/>
      </dsp:txXfrm>
    </dsp:sp>
    <dsp:sp modelId="{0349D36D-D6E2-4A44-905D-6DF2F1406C8B}">
      <dsp:nvSpPr>
        <dsp:cNvPr id="0" name=""/>
        <dsp:cNvSpPr/>
      </dsp:nvSpPr>
      <dsp:spPr>
        <a:xfrm>
          <a:off x="0" y="3293480"/>
          <a:ext cx="4606925" cy="707264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noFill/>
            </a:rPr>
            <a:t>Glorified: Transformed</a:t>
          </a:r>
        </a:p>
      </dsp:txBody>
      <dsp:txXfrm>
        <a:off x="34526" y="3328006"/>
        <a:ext cx="4537873" cy="6382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7DC54-2AA1-4E30-B054-D00A88E275D2}">
      <dsp:nvSpPr>
        <dsp:cNvPr id="0" name=""/>
        <dsp:cNvSpPr/>
      </dsp:nvSpPr>
      <dsp:spPr>
        <a:xfrm>
          <a:off x="0" y="44503"/>
          <a:ext cx="4606925" cy="730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Known Before Creation</a:t>
          </a:r>
        </a:p>
      </dsp:txBody>
      <dsp:txXfrm>
        <a:off x="35640" y="80143"/>
        <a:ext cx="4535645" cy="658799"/>
      </dsp:txXfrm>
    </dsp:sp>
    <dsp:sp modelId="{6D54870C-605D-4A4D-935D-35AA245C76B8}">
      <dsp:nvSpPr>
        <dsp:cNvPr id="0" name=""/>
        <dsp:cNvSpPr/>
      </dsp:nvSpPr>
      <dsp:spPr>
        <a:xfrm>
          <a:off x="0" y="866743"/>
          <a:ext cx="4606925" cy="730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Predestined, Prepared</a:t>
          </a:r>
        </a:p>
      </dsp:txBody>
      <dsp:txXfrm>
        <a:off x="35640" y="902383"/>
        <a:ext cx="4535645" cy="658799"/>
      </dsp:txXfrm>
    </dsp:sp>
    <dsp:sp modelId="{AE526C12-6E1A-4BE9-BA40-D370C0CF1F64}">
      <dsp:nvSpPr>
        <dsp:cNvPr id="0" name=""/>
        <dsp:cNvSpPr/>
      </dsp:nvSpPr>
      <dsp:spPr>
        <a:xfrm>
          <a:off x="0" y="1688983"/>
          <a:ext cx="4606925" cy="730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Called by God</a:t>
          </a:r>
        </a:p>
      </dsp:txBody>
      <dsp:txXfrm>
        <a:off x="35640" y="1724623"/>
        <a:ext cx="4535645" cy="658799"/>
      </dsp:txXfrm>
    </dsp:sp>
    <dsp:sp modelId="{4B3A2A3D-24E9-4BD5-B3A9-53636117A0F8}">
      <dsp:nvSpPr>
        <dsp:cNvPr id="0" name=""/>
        <dsp:cNvSpPr/>
      </dsp:nvSpPr>
      <dsp:spPr>
        <a:xfrm>
          <a:off x="0" y="2511223"/>
          <a:ext cx="4606925" cy="730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Justified: Died to the Law</a:t>
          </a:r>
        </a:p>
      </dsp:txBody>
      <dsp:txXfrm>
        <a:off x="35640" y="2546863"/>
        <a:ext cx="4535645" cy="658799"/>
      </dsp:txXfrm>
    </dsp:sp>
    <dsp:sp modelId="{0349D36D-D6E2-4A44-905D-6DF2F1406C8B}">
      <dsp:nvSpPr>
        <dsp:cNvPr id="0" name=""/>
        <dsp:cNvSpPr/>
      </dsp:nvSpPr>
      <dsp:spPr>
        <a:xfrm>
          <a:off x="0" y="3333463"/>
          <a:ext cx="4606925" cy="730079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noFill/>
            </a:rPr>
            <a:t>Glorified: Transformed</a:t>
          </a:r>
        </a:p>
      </dsp:txBody>
      <dsp:txXfrm>
        <a:off x="35640" y="3369103"/>
        <a:ext cx="4535645" cy="6587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7DC54-2AA1-4E30-B054-D00A88E275D2}">
      <dsp:nvSpPr>
        <dsp:cNvPr id="0" name=""/>
        <dsp:cNvSpPr/>
      </dsp:nvSpPr>
      <dsp:spPr>
        <a:xfrm>
          <a:off x="0" y="107301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Known Before Creation</a:t>
          </a:r>
        </a:p>
      </dsp:txBody>
      <dsp:txXfrm>
        <a:off x="34526" y="141827"/>
        <a:ext cx="4537873" cy="638212"/>
      </dsp:txXfrm>
    </dsp:sp>
    <dsp:sp modelId="{6D54870C-605D-4A4D-935D-35AA245C76B8}">
      <dsp:nvSpPr>
        <dsp:cNvPr id="0" name=""/>
        <dsp:cNvSpPr/>
      </dsp:nvSpPr>
      <dsp:spPr>
        <a:xfrm>
          <a:off x="0" y="903846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Predestined, Prepared</a:t>
          </a:r>
        </a:p>
      </dsp:txBody>
      <dsp:txXfrm>
        <a:off x="34526" y="938372"/>
        <a:ext cx="4537873" cy="638212"/>
      </dsp:txXfrm>
    </dsp:sp>
    <dsp:sp modelId="{AE526C12-6E1A-4BE9-BA40-D370C0CF1F64}">
      <dsp:nvSpPr>
        <dsp:cNvPr id="0" name=""/>
        <dsp:cNvSpPr/>
      </dsp:nvSpPr>
      <dsp:spPr>
        <a:xfrm>
          <a:off x="0" y="1700391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Called by God</a:t>
          </a:r>
        </a:p>
      </dsp:txBody>
      <dsp:txXfrm>
        <a:off x="34526" y="1734917"/>
        <a:ext cx="4537873" cy="638212"/>
      </dsp:txXfrm>
    </dsp:sp>
    <dsp:sp modelId="{4B3A2A3D-24E9-4BD5-B3A9-53636117A0F8}">
      <dsp:nvSpPr>
        <dsp:cNvPr id="0" name=""/>
        <dsp:cNvSpPr/>
      </dsp:nvSpPr>
      <dsp:spPr>
        <a:xfrm>
          <a:off x="0" y="2496935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2"/>
              </a:solidFill>
            </a:rPr>
            <a:t>Justified: Valued, Endeared</a:t>
          </a:r>
        </a:p>
      </dsp:txBody>
      <dsp:txXfrm>
        <a:off x="34526" y="2531461"/>
        <a:ext cx="4537873" cy="638212"/>
      </dsp:txXfrm>
    </dsp:sp>
    <dsp:sp modelId="{0349D36D-D6E2-4A44-905D-6DF2F1406C8B}">
      <dsp:nvSpPr>
        <dsp:cNvPr id="0" name=""/>
        <dsp:cNvSpPr/>
      </dsp:nvSpPr>
      <dsp:spPr>
        <a:xfrm>
          <a:off x="0" y="3293480"/>
          <a:ext cx="4606925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Glorified: Transformed</a:t>
          </a:r>
        </a:p>
      </dsp:txBody>
      <dsp:txXfrm>
        <a:off x="34526" y="3328006"/>
        <a:ext cx="4537873" cy="638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C9D383-BBC4-486C-B949-4975C013CC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9D43F-AF4D-4026-B59B-E30A21479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13EE4-78C3-490F-AD03-4491C37A8796}" type="datetimeFigureOut">
              <a:rPr lang="ru-RU" smtClean="0"/>
              <a:t>26.01.2019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AF834-AEA0-4B1E-B634-D786ABAA3B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5535A-EEFA-4377-8BEC-AE3B154A7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32166-D667-4383-B839-F1433620BE4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281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4B81-F76C-4130-A3A6-053208F3BF56}" type="datetimeFigureOut">
              <a:rPr lang="ru-RU" smtClean="0"/>
              <a:t>26.01.2019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B48B0-85B2-40C4-A05A-571C99C8AB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21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Xians</a:t>
            </a:r>
            <a:r>
              <a:rPr lang="en-US" dirty="0"/>
              <a:t> = </a:t>
            </a:r>
            <a:r>
              <a:rPr lang="en-US" b="1" dirty="0"/>
              <a:t>Surfer Dudes </a:t>
            </a:r>
            <a:r>
              <a:rPr lang="en-US" dirty="0">
                <a:sym typeface="Wingdings" panose="05000000000000000000" pitchFamily="2" charset="2"/>
              </a:rPr>
              <a:t> Cruising </a:t>
            </a:r>
            <a:r>
              <a:rPr lang="en-US" b="1" dirty="0">
                <a:sym typeface="Wingdings" panose="05000000000000000000" pitchFamily="2" charset="2"/>
              </a:rPr>
              <a:t>SAFELY</a:t>
            </a:r>
            <a:r>
              <a:rPr lang="en-US" dirty="0">
                <a:sym typeface="Wingdings" panose="05000000000000000000" pitchFamily="2" charset="2"/>
              </a:rPr>
              <a:t> inside the </a:t>
            </a:r>
            <a:r>
              <a:rPr lang="en-US" b="1" dirty="0">
                <a:sym typeface="Wingdings" panose="05000000000000000000" pitchFamily="2" charset="2"/>
              </a:rPr>
              <a:t>EYE of a TSUNAMI</a:t>
            </a:r>
            <a:r>
              <a:rPr lang="en-US" dirty="0">
                <a:sym typeface="Wingdings" panose="05000000000000000000" pitchFamily="2" charset="2"/>
              </a:rPr>
              <a:t> wave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b="1" dirty="0">
                <a:sym typeface="Wingdings" panose="05000000000000000000" pitchFamily="2" charset="2"/>
              </a:rPr>
              <a:t>Disaster Pending </a:t>
            </a:r>
            <a:r>
              <a:rPr lang="en-US" dirty="0">
                <a:sym typeface="Wingdings" panose="05000000000000000000" pitchFamily="2" charset="2"/>
              </a:rPr>
              <a:t>all around, within </a:t>
            </a:r>
            <a:r>
              <a:rPr lang="en-US" b="1" dirty="0">
                <a:sym typeface="Wingdings" panose="05000000000000000000" pitchFamily="2" charset="2"/>
              </a:rPr>
              <a:t>INCHES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i="1" dirty="0">
                <a:sym typeface="Wingdings" panose="05000000000000000000" pitchFamily="2" charset="2"/>
              </a:rPr>
              <a:t>arm’s reach.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Yet: </a:t>
            </a:r>
            <a:r>
              <a:rPr lang="en-US" b="0" dirty="0">
                <a:sym typeface="Wingdings" panose="05000000000000000000" pitchFamily="2" charset="2"/>
              </a:rPr>
              <a:t>everything</a:t>
            </a:r>
            <a:r>
              <a:rPr lang="en-US" b="1" dirty="0">
                <a:sym typeface="Wingdings" panose="05000000000000000000" pitchFamily="2" charset="2"/>
              </a:rPr>
              <a:t> WILL be OK  IF </a:t>
            </a:r>
            <a:r>
              <a:rPr lang="en-US" dirty="0">
                <a:sym typeface="Wingdings" panose="05000000000000000000" pitchFamily="2" charset="2"/>
              </a:rPr>
              <a:t>we ~</a:t>
            </a:r>
            <a:r>
              <a:rPr lang="en-US" b="1" dirty="0">
                <a:sym typeface="Wingdings" panose="05000000000000000000" pitchFamily="2" charset="2"/>
              </a:rPr>
              <a:t>LOOSE FOCUS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8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** Victorious: ~Can Happen 2 U w/o </a:t>
            </a:r>
            <a:r>
              <a:rPr lang="en-US" b="0" i="0" dirty="0" err="1"/>
              <a:t>Vict</a:t>
            </a:r>
            <a:r>
              <a:rPr lang="en-US" b="0" i="0" dirty="0"/>
              <a:t>. Outcome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=</a:t>
            </a:r>
            <a:r>
              <a:rPr lang="en-US" b="0" i="0" dirty="0" err="1"/>
              <a:t>Grwth</a:t>
            </a:r>
            <a:r>
              <a:rPr lang="en-US" b="0" i="0" dirty="0"/>
              <a:t>: </a:t>
            </a:r>
            <a:r>
              <a:rPr lang="en-US" b="1" i="1" dirty="0"/>
              <a:t>STATURE/</a:t>
            </a:r>
            <a:r>
              <a:rPr lang="en-US" b="1" i="1" dirty="0" err="1"/>
              <a:t>Wisdm</a:t>
            </a:r>
            <a:r>
              <a:rPr lang="en-US" b="0" i="1" dirty="0"/>
              <a:t>/</a:t>
            </a:r>
            <a:r>
              <a:rPr lang="en-US" b="1" i="1" dirty="0"/>
              <a:t>POWER,</a:t>
            </a:r>
            <a:r>
              <a:rPr lang="en-US" b="0" i="1" dirty="0"/>
              <a:t> esp. </a:t>
            </a:r>
            <a:r>
              <a:rPr lang="en-US" b="1" i="1" dirty="0"/>
              <a:t>COURAGE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1" dirty="0"/>
              <a:t>= **Is. 40</a:t>
            </a:r>
            <a:r>
              <a:rPr lang="en-US" b="1" i="1" dirty="0">
                <a:sym typeface="Wingdings" panose="05000000000000000000" pitchFamily="2" charset="2"/>
              </a:rPr>
              <a:t> AP: u=DEPRESSED=OK   ~Last Long</a:t>
            </a:r>
            <a:endParaRPr lang="en-US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**^ Decay=</a:t>
            </a:r>
            <a:r>
              <a:rPr lang="en-US" b="1" i="1" dirty="0"/>
              <a:t>Confusion / Cowardice / Useless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1" dirty="0"/>
              <a:t>**Ez.28=Satan </a:t>
            </a:r>
            <a:r>
              <a:rPr lang="en-US" b="0" i="1" dirty="0">
                <a:sym typeface="Wingdings" panose="05000000000000000000" pitchFamily="2" charset="2"/>
              </a:rPr>
              <a:t> But SOME </a:t>
            </a:r>
            <a:r>
              <a:rPr lang="en-US" b="1" i="1" dirty="0" err="1">
                <a:sym typeface="Wingdings" panose="05000000000000000000" pitchFamily="2" charset="2"/>
              </a:rPr>
              <a:t>Xians</a:t>
            </a:r>
            <a:r>
              <a:rPr lang="en-US" b="1" i="1" dirty="0">
                <a:sym typeface="Wingdings" panose="05000000000000000000" pitchFamily="2" charset="2"/>
              </a:rPr>
              <a:t>=Fall PREY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1" dirty="0">
                <a:sym typeface="Wingdings" panose="05000000000000000000" pitchFamily="2" charset="2"/>
              </a:rPr>
              <a:t>“Terrified”</a:t>
            </a:r>
            <a:r>
              <a:rPr lang="en-US" b="1" i="0" dirty="0">
                <a:sym typeface="Wingdings" panose="05000000000000000000" pitchFamily="2" charset="2"/>
              </a:rPr>
              <a:t> = **</a:t>
            </a:r>
            <a:r>
              <a:rPr lang="en-US" b="1" i="0" u="sng" dirty="0">
                <a:sym typeface="Wingdings" panose="05000000000000000000" pitchFamily="2" charset="2"/>
              </a:rPr>
              <a:t>Pr.28:1 </a:t>
            </a:r>
            <a:r>
              <a:rPr lang="en-US" b="1" i="0" dirty="0">
                <a:sym typeface="Wingdings" panose="05000000000000000000" pitchFamily="2" charset="2"/>
              </a:rPr>
              <a:t> Paranoid/Weak/Cowardly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ym typeface="Wingdings" panose="05000000000000000000" pitchFamily="2" charset="2"/>
              </a:rPr>
              <a:t>AP: Spiritual Dimension </a:t>
            </a:r>
            <a:r>
              <a:rPr lang="en-US" b="0" i="0" dirty="0">
                <a:sym typeface="Wingdings" panose="05000000000000000000" pitchFamily="2" charset="2"/>
              </a:rPr>
              <a:t>2 Life</a:t>
            </a:r>
            <a:r>
              <a:rPr lang="en-US" b="1" i="0" dirty="0">
                <a:sym typeface="Wingdings" panose="05000000000000000000" pitchFamily="2" charset="2"/>
              </a:rPr>
              <a:t> </a:t>
            </a:r>
            <a:r>
              <a:rPr lang="en-US" b="1" i="1" dirty="0">
                <a:sym typeface="Wingdings" panose="05000000000000000000" pitchFamily="2" charset="2"/>
              </a:rPr>
              <a:t>Convert=</a:t>
            </a:r>
            <a:r>
              <a:rPr lang="en-US" b="1" i="1" dirty="0" err="1">
                <a:sym typeface="Wingdings" panose="05000000000000000000" pitchFamily="2" charset="2"/>
              </a:rPr>
              <a:t>MIRAC</a:t>
            </a:r>
            <a:r>
              <a:rPr lang="en-US" b="0" i="1" dirty="0" err="1">
                <a:sym typeface="Wingdings" panose="05000000000000000000" pitchFamily="2" charset="2"/>
              </a:rPr>
              <a:t>.Changes</a:t>
            </a:r>
            <a:endParaRPr lang="en-US" b="0" i="1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sym typeface="Wingdings" panose="05000000000000000000" pitchFamily="2" charset="2"/>
              </a:rPr>
              <a:t>Hard Hearts=MIRAC. Decay!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810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b="1" dirty="0"/>
              <a:t>THIS = God’s WORK</a:t>
            </a:r>
            <a:r>
              <a:rPr lang="en-US" dirty="0"/>
              <a:t>/ Assurance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6627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“Foreknew” = </a:t>
            </a:r>
            <a:r>
              <a:rPr lang="en-US" b="1" u="sng" dirty="0">
                <a:sym typeface="Wingdings" panose="05000000000000000000" pitchFamily="2" charset="2"/>
              </a:rPr>
              <a:t>“WHOM”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b="1" dirty="0">
                <a:sym typeface="Wingdings" panose="05000000000000000000" pitchFamily="2" charset="2"/>
              </a:rPr>
              <a:t>PERSONAL</a:t>
            </a:r>
            <a:r>
              <a:rPr lang="en-US" dirty="0">
                <a:sym typeface="Wingdings" panose="05000000000000000000" pitchFamily="2" charset="2"/>
              </a:rPr>
              <a:t>: Knew U &amp; </a:t>
            </a:r>
            <a:r>
              <a:rPr lang="en-US" i="1" dirty="0">
                <a:sym typeface="Wingdings" panose="05000000000000000000" pitchFamily="2" charset="2"/>
              </a:rPr>
              <a:t>Choices / Handicaps / Rebellion</a:t>
            </a:r>
          </a:p>
          <a:p>
            <a:endParaRPr lang="en-US" i="1" dirty="0">
              <a:sym typeface="Wingdings" panose="05000000000000000000" pitchFamily="2" charset="2"/>
            </a:endParaRPr>
          </a:p>
          <a:p>
            <a:r>
              <a:rPr lang="en-US" i="1" dirty="0">
                <a:sym typeface="Wingdings" panose="05000000000000000000" pitchFamily="2" charset="2"/>
              </a:rPr>
              <a:t>“</a:t>
            </a:r>
            <a:r>
              <a:rPr lang="en-US" b="1" i="1" dirty="0">
                <a:sym typeface="Wingdings" panose="05000000000000000000" pitchFamily="2" charset="2"/>
              </a:rPr>
              <a:t>B4 Foundation</a:t>
            </a:r>
            <a:r>
              <a:rPr lang="en-US" i="1" dirty="0">
                <a:sym typeface="Wingdings" panose="05000000000000000000" pitchFamily="2" charset="2"/>
              </a:rPr>
              <a:t>…Earth” </a:t>
            </a:r>
            <a:r>
              <a:rPr lang="en-US" i="0" dirty="0">
                <a:sym typeface="Wingdings" panose="05000000000000000000" pitchFamily="2" charset="2"/>
              </a:rPr>
              <a:t>  </a:t>
            </a:r>
            <a:r>
              <a:rPr lang="en-US" b="1" i="0" dirty="0">
                <a:sym typeface="Wingdings" panose="05000000000000000000" pitchFamily="2" charset="2"/>
              </a:rPr>
              <a:t>UR Surprised,</a:t>
            </a:r>
            <a:r>
              <a:rPr lang="en-US" i="0" dirty="0">
                <a:sym typeface="Wingdings" panose="05000000000000000000" pitchFamily="2" charset="2"/>
              </a:rPr>
              <a:t> ~G!!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448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u="sng" dirty="0"/>
              <a:t>“</a:t>
            </a:r>
            <a:r>
              <a:rPr lang="en-US" i="1" u="sng" dirty="0" err="1"/>
              <a:t>Predest</a:t>
            </a:r>
            <a:r>
              <a:rPr lang="en-US" i="1" u="sng" dirty="0"/>
              <a:t>”</a:t>
            </a:r>
            <a:r>
              <a:rPr lang="en-US" dirty="0"/>
              <a:t> != </a:t>
            </a:r>
            <a:r>
              <a:rPr lang="en-US" b="1" dirty="0"/>
              <a:t>2 HELL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Only Believers</a:t>
            </a:r>
            <a:r>
              <a:rPr lang="en-US" dirty="0">
                <a:sym typeface="Wingdings" panose="05000000000000000000" pitchFamily="2" charset="2"/>
              </a:rPr>
              <a:t>  i.e., </a:t>
            </a:r>
            <a:r>
              <a:rPr lang="en-US" b="1" dirty="0" err="1">
                <a:sym typeface="Wingdings" panose="05000000000000000000" pitchFamily="2" charset="2"/>
              </a:rPr>
              <a:t>Gud</a:t>
            </a:r>
            <a:r>
              <a:rPr lang="en-US" b="1" dirty="0">
                <a:sym typeface="Wingdings" panose="05000000000000000000" pitchFamily="2" charset="2"/>
              </a:rPr>
              <a:t> Outcome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“</a:t>
            </a:r>
            <a:r>
              <a:rPr lang="en-US" i="1" u="sng" dirty="0">
                <a:sym typeface="Wingdings" panose="05000000000000000000" pitchFamily="2" charset="2"/>
              </a:rPr>
              <a:t>Conformed</a:t>
            </a:r>
            <a:r>
              <a:rPr lang="en-US" u="sng" dirty="0">
                <a:sym typeface="Wingdings" panose="05000000000000000000" pitchFamily="2" charset="2"/>
              </a:rPr>
              <a:t>”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b="1" dirty="0">
                <a:sym typeface="Wingdings" panose="05000000000000000000" pitchFamily="2" charset="2"/>
              </a:rPr>
              <a:t>VICTORIOUS= JC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=Character </a:t>
            </a:r>
            <a:r>
              <a:rPr lang="en-US" dirty="0">
                <a:sym typeface="Wingdings" panose="05000000000000000000" pitchFamily="2" charset="2"/>
              </a:rPr>
              <a:t>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sym typeface="Wingdings" panose="05000000000000000000" pitchFamily="2" charset="2"/>
              </a:rPr>
              <a:t>“</a:t>
            </a:r>
            <a:r>
              <a:rPr lang="en-US" i="1" u="sng" dirty="0">
                <a:sym typeface="Wingdings" panose="05000000000000000000" pitchFamily="2" charset="2"/>
              </a:rPr>
              <a:t>First…Many”</a:t>
            </a:r>
            <a:r>
              <a:rPr lang="en-US" u="sng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i="1" dirty="0">
                <a:sym typeface="Wingdings" panose="05000000000000000000" pitchFamily="2" charset="2"/>
              </a:rPr>
              <a:t>“</a:t>
            </a:r>
            <a:r>
              <a:rPr lang="en-US" i="1" u="sng" dirty="0">
                <a:sym typeface="Wingdings" panose="05000000000000000000" pitchFamily="2" charset="2"/>
              </a:rPr>
              <a:t>WALK </a:t>
            </a:r>
            <a:r>
              <a:rPr lang="en-US" b="1" i="1" u="sng" dirty="0">
                <a:sym typeface="Wingdings" panose="05000000000000000000" pitchFamily="2" charset="2"/>
              </a:rPr>
              <a:t>AMONG THEM</a:t>
            </a:r>
            <a:r>
              <a:rPr lang="en-US" i="1" dirty="0">
                <a:sym typeface="Wingdings" panose="05000000000000000000" pitchFamily="2" charset="2"/>
              </a:rPr>
              <a:t>”  </a:t>
            </a:r>
            <a:r>
              <a:rPr lang="en-US" b="1" i="1" dirty="0">
                <a:sym typeface="Wingdings" panose="05000000000000000000" pitchFamily="2" charset="2"/>
              </a:rPr>
              <a:t>=GROWNUPS!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ym typeface="Wingdings" panose="05000000000000000000" pitchFamily="2" charset="2"/>
              </a:rPr>
              <a:t>Predestined </a:t>
            </a:r>
            <a:r>
              <a:rPr lang="en-US" b="1" i="1" dirty="0">
                <a:sym typeface="Wingdings" panose="05000000000000000000" pitchFamily="2" charset="2"/>
              </a:rPr>
              <a:t>= PREPARED </a:t>
            </a:r>
            <a:r>
              <a:rPr lang="en-US" i="1" dirty="0">
                <a:sym typeface="Wingdings" panose="05000000000000000000" pitchFamily="2" charset="2"/>
              </a:rPr>
              <a:t> G. </a:t>
            </a:r>
            <a:r>
              <a:rPr lang="en-US" b="1" i="1" dirty="0">
                <a:sym typeface="Wingdings" panose="05000000000000000000" pitchFamily="2" charset="2"/>
              </a:rPr>
              <a:t>Knows Ur Choices</a:t>
            </a:r>
            <a:r>
              <a:rPr lang="en-US" i="1" dirty="0">
                <a:sym typeface="Wingdings" panose="05000000000000000000" pitchFamily="2" charset="2"/>
              </a:rPr>
              <a:t>/ </a:t>
            </a:r>
            <a:r>
              <a:rPr lang="en-US" b="1" i="1" dirty="0">
                <a:sym typeface="Wingdings" panose="05000000000000000000" pitchFamily="2" charset="2"/>
              </a:rPr>
              <a:t>Personality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sym typeface="Wingdings" panose="05000000000000000000" pitchFamily="2" charset="2"/>
              </a:rPr>
              <a:t>Ur </a:t>
            </a:r>
            <a:r>
              <a:rPr lang="en-US" b="1" i="1" dirty="0">
                <a:sym typeface="Wingdings" panose="05000000000000000000" pitchFamily="2" charset="2"/>
              </a:rPr>
              <a:t>Gifts / Likes / Dislikes </a:t>
            </a:r>
            <a:r>
              <a:rPr lang="en-US" b="0" i="0" dirty="0">
                <a:sym typeface="Wingdings" panose="05000000000000000000" pitchFamily="2" charset="2"/>
              </a:rPr>
              <a:t> Will </a:t>
            </a:r>
            <a:r>
              <a:rPr lang="en-US" b="1" i="0" dirty="0">
                <a:sym typeface="Wingdings" panose="05000000000000000000" pitchFamily="2" charset="2"/>
              </a:rPr>
              <a:t>LEAD U In2 VICTORY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AP:  </a:t>
            </a:r>
            <a:r>
              <a:rPr lang="en-US" b="1" i="0" dirty="0">
                <a:sym typeface="Wingdings" panose="05000000000000000000" pitchFamily="2" charset="2"/>
              </a:rPr>
              <a:t>“Happy” ~ #1 Goal </a:t>
            </a:r>
            <a:r>
              <a:rPr lang="en-US" b="0" i="0" dirty="0">
                <a:sym typeface="Wingdings" panose="05000000000000000000" pitchFamily="2" charset="2"/>
              </a:rPr>
              <a:t> Maturity/</a:t>
            </a:r>
            <a:r>
              <a:rPr lang="en-US" b="1" i="0" dirty="0">
                <a:sym typeface="Wingdings" panose="05000000000000000000" pitchFamily="2" charset="2"/>
              </a:rPr>
              <a:t>Victory = OUCH!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0" dirty="0">
                <a:sym typeface="Wingdings" panose="05000000000000000000" pitchFamily="2" charset="2"/>
              </a:rPr>
              <a:t>AP: ** g </a:t>
            </a:r>
            <a:r>
              <a:rPr lang="en-US" b="1" i="0" dirty="0">
                <a:sym typeface="Wingdings" panose="05000000000000000000" pitchFamily="2" charset="2"/>
              </a:rPr>
              <a:t>~Force Me </a:t>
            </a:r>
            <a:r>
              <a:rPr lang="en-US" i="0" dirty="0">
                <a:sym typeface="Wingdings" panose="05000000000000000000" pitchFamily="2" charset="2"/>
              </a:rPr>
              <a:t>2 Become a </a:t>
            </a:r>
            <a:r>
              <a:rPr lang="en-US" b="1" i="0" dirty="0">
                <a:sym typeface="Wingdings" panose="05000000000000000000" pitchFamily="2" charset="2"/>
              </a:rPr>
              <a:t>Missionary </a:t>
            </a:r>
            <a:r>
              <a:rPr lang="en-US" i="0" dirty="0">
                <a:sym typeface="Wingdings" panose="05000000000000000000" pitchFamily="2" charset="2"/>
              </a:rPr>
              <a:t>in Borneo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640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“Called” = </a:t>
            </a:r>
            <a:r>
              <a:rPr lang="en-US" b="1" dirty="0"/>
              <a:t>Called 2Gether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4 Winds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Mirac</a:t>
            </a:r>
            <a:r>
              <a:rPr lang="en-US" b="1" dirty="0">
                <a:sym typeface="Wingdings" panose="05000000000000000000" pitchFamily="2" charset="2"/>
              </a:rPr>
              <a:t>. Story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IL: </a:t>
            </a:r>
            <a:r>
              <a:rPr lang="en-US" b="1" dirty="0">
                <a:sym typeface="Wingdings" panose="05000000000000000000" pitchFamily="2" charset="2"/>
              </a:rPr>
              <a:t>Dar Prep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b="1" dirty="0">
                <a:sym typeface="Wingdings" panose="05000000000000000000" pitchFamily="2" charset="2"/>
              </a:rPr>
              <a:t>4 Me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ym typeface="Wingdings" panose="05000000000000000000" pitchFamily="2" charset="2"/>
              </a:rPr>
              <a:t>Ontario  Michigan  OSU  </a:t>
            </a:r>
            <a:r>
              <a:rPr lang="en-US" i="1" dirty="0" err="1">
                <a:sym typeface="Wingdings" panose="05000000000000000000" pitchFamily="2" charset="2"/>
              </a:rPr>
              <a:t>Fundies</a:t>
            </a:r>
            <a:endParaRPr lang="en-US" i="1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All Along: “</a:t>
            </a:r>
            <a:r>
              <a:rPr lang="en-US" i="1" dirty="0">
                <a:sym typeface="Wingdings" panose="05000000000000000000" pitchFamily="2" charset="2"/>
              </a:rPr>
              <a:t>She’s </a:t>
            </a:r>
            <a:r>
              <a:rPr lang="en-US" b="1" i="1" dirty="0">
                <a:sym typeface="Wingdings" panose="05000000000000000000" pitchFamily="2" charset="2"/>
              </a:rPr>
              <a:t>STILL … Princess</a:t>
            </a:r>
            <a:r>
              <a:rPr lang="en-US" dirty="0">
                <a:sym typeface="Wingdings" panose="05000000000000000000" pitchFamily="2" charset="2"/>
              </a:rPr>
              <a:t>…</a:t>
            </a:r>
            <a:r>
              <a:rPr lang="en-US" b="1" dirty="0">
                <a:sym typeface="Wingdings" panose="05000000000000000000" pitchFamily="2" charset="2"/>
              </a:rPr>
              <a:t>4 a DOG</a:t>
            </a:r>
            <a:r>
              <a:rPr lang="en-US" dirty="0">
                <a:sym typeface="Wingdings" panose="05000000000000000000" pitchFamily="2" charset="2"/>
              </a:rPr>
              <a:t>…”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=Req. </a:t>
            </a:r>
            <a:r>
              <a:rPr lang="en-US" b="1" dirty="0">
                <a:sym typeface="Wingdings" panose="05000000000000000000" pitchFamily="2" charset="2"/>
              </a:rPr>
              <a:t>MORE WORK</a:t>
            </a:r>
            <a:r>
              <a:rPr lang="en-US" dirty="0">
                <a:sym typeface="Wingdings" panose="05000000000000000000" pitchFamily="2" charset="2"/>
              </a:rPr>
              <a:t>! </a:t>
            </a:r>
            <a:r>
              <a:rPr lang="en-US" b="1" dirty="0">
                <a:sym typeface="Wingdings" panose="05000000000000000000" pitchFamily="2" charset="2"/>
              </a:rPr>
              <a:t>Poor Darlene! </a:t>
            </a:r>
            <a:r>
              <a:rPr lang="en-US" dirty="0">
                <a:sym typeface="Wingdings" panose="05000000000000000000" pitchFamily="2" charset="2"/>
              </a:rPr>
              <a:t> Lucky ME!!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462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Justif</a:t>
            </a:r>
            <a:r>
              <a:rPr lang="en-US" dirty="0"/>
              <a:t>=Given </a:t>
            </a:r>
            <a:r>
              <a:rPr lang="en-US" b="1" dirty="0"/>
              <a:t>VALUE</a:t>
            </a:r>
            <a:r>
              <a:rPr lang="en-US" dirty="0"/>
              <a:t> / </a:t>
            </a:r>
            <a:r>
              <a:rPr lang="en-US" i="1" dirty="0" err="1"/>
              <a:t>Acepted</a:t>
            </a:r>
            <a:r>
              <a:rPr lang="en-US" i="1" dirty="0"/>
              <a:t> / Endeared </a:t>
            </a:r>
            <a:r>
              <a:rPr lang="en-US" dirty="0"/>
              <a:t>= “</a:t>
            </a:r>
            <a:r>
              <a:rPr lang="en-US" b="1" i="1" dirty="0"/>
              <a:t>Died 2 LAW</a:t>
            </a:r>
            <a:r>
              <a:rPr lang="en-US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Law</a:t>
            </a:r>
            <a:r>
              <a:rPr lang="en-US" dirty="0"/>
              <a:t>=Req. 4 </a:t>
            </a:r>
            <a:r>
              <a:rPr lang="en-US" b="1" dirty="0"/>
              <a:t>EVIL World</a:t>
            </a:r>
            <a:r>
              <a:rPr lang="en-US" dirty="0">
                <a:sym typeface="Wingdings" panose="05000000000000000000" pitchFamily="2" charset="2"/>
              </a:rPr>
              <a:t> IL: </a:t>
            </a:r>
            <a:r>
              <a:rPr lang="en-US" i="1" dirty="0">
                <a:sym typeface="Wingdings" panose="05000000000000000000" pitchFamily="2" charset="2"/>
              </a:rPr>
              <a:t>Police/War/</a:t>
            </a:r>
            <a:r>
              <a:rPr lang="en-US" b="1" i="1" dirty="0">
                <a:sym typeface="Wingdings" panose="05000000000000000000" pitchFamily="2" charset="2"/>
              </a:rPr>
              <a:t>REVENGE</a:t>
            </a:r>
            <a:r>
              <a:rPr lang="en-US" b="1" dirty="0">
                <a:sym typeface="Wingdings" panose="05000000000000000000" pitchFamily="2" charset="2"/>
              </a:rPr>
              <a:t>=</a:t>
            </a:r>
            <a:r>
              <a:rPr lang="en-US" b="1" dirty="0" err="1">
                <a:sym typeface="Wingdings" panose="05000000000000000000" pitchFamily="2" charset="2"/>
              </a:rPr>
              <a:t>Necess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Xians</a:t>
            </a:r>
            <a:r>
              <a:rPr lang="en-US" dirty="0">
                <a:sym typeface="Wingdings" panose="05000000000000000000" pitchFamily="2" charset="2"/>
              </a:rPr>
              <a:t>= “</a:t>
            </a:r>
            <a:r>
              <a:rPr lang="en-US" b="1" i="1" dirty="0">
                <a:sym typeface="Wingdings" panose="05000000000000000000" pitchFamily="2" charset="2"/>
              </a:rPr>
              <a:t>New </a:t>
            </a:r>
            <a:r>
              <a:rPr lang="en-US" i="1" dirty="0">
                <a:sym typeface="Wingdings" panose="05000000000000000000" pitchFamily="2" charset="2"/>
              </a:rPr>
              <a:t>Way/</a:t>
            </a:r>
            <a:r>
              <a:rPr lang="en-US" b="1" i="1" dirty="0">
                <a:sym typeface="Wingdings" panose="05000000000000000000" pitchFamily="2" charset="2"/>
              </a:rPr>
              <a:t>Outcome</a:t>
            </a:r>
            <a:r>
              <a:rPr lang="en-US" dirty="0">
                <a:sym typeface="Wingdings" panose="05000000000000000000" pitchFamily="2" charset="2"/>
              </a:rPr>
              <a:t>”  </a:t>
            </a:r>
            <a:r>
              <a:rPr lang="en-US" b="1" dirty="0">
                <a:sym typeface="Wingdings" panose="05000000000000000000" pitchFamily="2" charset="2"/>
              </a:rPr>
              <a:t>By GRACE</a:t>
            </a:r>
            <a:r>
              <a:rPr lang="en-US" dirty="0">
                <a:sym typeface="Wingdings" panose="05000000000000000000" pitchFamily="2" charset="2"/>
              </a:rPr>
              <a:t>=Why Ppl Reject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?? </a:t>
            </a:r>
            <a:r>
              <a:rPr lang="en-US" dirty="0" err="1">
                <a:sym typeface="Wingdings" panose="05000000000000000000" pitchFamily="2" charset="2"/>
              </a:rPr>
              <a:t>Possib</a:t>
            </a:r>
            <a:r>
              <a:rPr lang="en-US" dirty="0">
                <a:sym typeface="Wingdings" panose="05000000000000000000" pitchFamily="2" charset="2"/>
              </a:rPr>
              <a:t>? </a:t>
            </a:r>
            <a:r>
              <a:rPr lang="en-US" b="1" u="sng" dirty="0">
                <a:sym typeface="Wingdings" panose="05000000000000000000" pitchFamily="2" charset="2"/>
              </a:rPr>
              <a:t>Ro.8:28</a:t>
            </a:r>
            <a:r>
              <a:rPr lang="en-US" dirty="0">
                <a:sym typeface="Wingdings" panose="05000000000000000000" pitchFamily="2" charset="2"/>
              </a:rPr>
              <a:t>!!  </a:t>
            </a:r>
            <a:r>
              <a:rPr lang="en-US" b="1" dirty="0">
                <a:sym typeface="Wingdings" panose="05000000000000000000" pitchFamily="2" charset="2"/>
              </a:rPr>
              <a:t>G @Work</a:t>
            </a:r>
            <a:r>
              <a:rPr lang="en-US" dirty="0">
                <a:sym typeface="Wingdings" panose="05000000000000000000" pitchFamily="2" charset="2"/>
              </a:rPr>
              <a:t>!!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AP: </a:t>
            </a:r>
            <a:r>
              <a:rPr lang="en-US" i="1" dirty="0">
                <a:sym typeface="Wingdings" panose="05000000000000000000" pitchFamily="2" charset="2"/>
              </a:rPr>
              <a:t>“</a:t>
            </a:r>
            <a:r>
              <a:rPr lang="en-US" b="1" i="1" dirty="0">
                <a:sym typeface="Wingdings" panose="05000000000000000000" pitchFamily="2" charset="2"/>
              </a:rPr>
              <a:t>~Fair!</a:t>
            </a:r>
            <a:r>
              <a:rPr lang="en-US" i="1" dirty="0">
                <a:sym typeface="Wingdings" panose="05000000000000000000" pitchFamily="2" charset="2"/>
              </a:rPr>
              <a:t> Why ME!?”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b="1" dirty="0" err="1">
                <a:sym typeface="Wingdings" panose="05000000000000000000" pitchFamily="2" charset="2"/>
              </a:rPr>
              <a:t>Illegitim</a:t>
            </a:r>
            <a:r>
              <a:rPr lang="en-US" dirty="0">
                <a:sym typeface="Wingdings" panose="05000000000000000000" pitchFamily="2" charset="2"/>
              </a:rPr>
              <a:t>!! Grace= </a:t>
            </a:r>
            <a:r>
              <a:rPr lang="en-US" b="1" dirty="0">
                <a:sym typeface="Wingdings" panose="05000000000000000000" pitchFamily="2" charset="2"/>
              </a:rPr>
              <a:t>~Appeal 2 “Fair”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G=Can Use </a:t>
            </a:r>
            <a:r>
              <a:rPr lang="en-US" b="1" dirty="0">
                <a:sym typeface="Wingdings" panose="05000000000000000000" pitchFamily="2" charset="2"/>
              </a:rPr>
              <a:t>UNFAIR 2 </a:t>
            </a:r>
            <a:r>
              <a:rPr lang="en-US" b="1" dirty="0" err="1">
                <a:sym typeface="Wingdings" panose="05000000000000000000" pitchFamily="2" charset="2"/>
              </a:rPr>
              <a:t>Chng</a:t>
            </a:r>
            <a:r>
              <a:rPr lang="en-US" b="1" dirty="0">
                <a:sym typeface="Wingdings" panose="05000000000000000000" pitchFamily="2" charset="2"/>
              </a:rPr>
              <a:t> Me \ LEGALISTS=Disillusioned!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AP: </a:t>
            </a:r>
            <a:r>
              <a:rPr lang="en-US" b="1" dirty="0">
                <a:sym typeface="Wingdings" panose="05000000000000000000" pitchFamily="2" charset="2"/>
              </a:rPr>
              <a:t>Mad @G</a:t>
            </a:r>
            <a:r>
              <a:rPr lang="en-US" b="0" dirty="0">
                <a:sym typeface="Wingdings" panose="05000000000000000000" pitchFamily="2" charset="2"/>
              </a:rPr>
              <a:t>=DUMB Cuts off </a:t>
            </a:r>
            <a:r>
              <a:rPr lang="en-US" b="1" dirty="0" err="1">
                <a:sym typeface="Wingdings" panose="05000000000000000000" pitchFamily="2" charset="2"/>
              </a:rPr>
              <a:t>Opport</a:t>
            </a:r>
            <a:r>
              <a:rPr lang="en-US" b="1" dirty="0">
                <a:sym typeface="Wingdings" panose="05000000000000000000" pitchFamily="2" charset="2"/>
              </a:rPr>
              <a:t>. 4 </a:t>
            </a:r>
            <a:r>
              <a:rPr lang="en-US" b="1" dirty="0" err="1">
                <a:sym typeface="Wingdings" panose="05000000000000000000" pitchFamily="2" charset="2"/>
              </a:rPr>
              <a:t>Gud</a:t>
            </a:r>
            <a:r>
              <a:rPr lang="en-US" b="1" dirty="0">
                <a:sym typeface="Wingdings" panose="05000000000000000000" pitchFamily="2" charset="2"/>
              </a:rPr>
              <a:t> ~</a:t>
            </a:r>
            <a:r>
              <a:rPr lang="en-US" b="1" dirty="0" err="1">
                <a:sym typeface="Wingdings" panose="05000000000000000000" pitchFamily="2" charset="2"/>
              </a:rPr>
              <a:t>Elim.Evil</a:t>
            </a:r>
            <a:r>
              <a:rPr lang="en-US" b="1" dirty="0">
                <a:sym typeface="Wingdings" panose="05000000000000000000" pitchFamily="2" charset="2"/>
              </a:rPr>
              <a:t>!</a:t>
            </a: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As Bad as It Gets, It </a:t>
            </a:r>
            <a:r>
              <a:rPr lang="en-US" b="1" dirty="0">
                <a:sym typeface="Wingdings" panose="05000000000000000000" pitchFamily="2" charset="2"/>
              </a:rPr>
              <a:t>Can ALWAYS Get Worse!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82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“Glorified” = </a:t>
            </a:r>
            <a:r>
              <a:rPr lang="en-US" b="1" dirty="0"/>
              <a:t>SATURATED w/ SIGNIF</a:t>
            </a:r>
            <a:r>
              <a:rPr lang="en-US" dirty="0"/>
              <a:t>! </a:t>
            </a:r>
          </a:p>
          <a:p>
            <a:endParaRPr lang="en-US" dirty="0"/>
          </a:p>
          <a:p>
            <a:r>
              <a:rPr lang="en-US" dirty="0"/>
              <a:t>Ro. 8:19 = </a:t>
            </a:r>
            <a:r>
              <a:rPr lang="en-US" b="1" dirty="0"/>
              <a:t>Universal Glory</a:t>
            </a:r>
            <a:r>
              <a:rPr lang="en-US" dirty="0">
                <a:sym typeface="Wingdings" panose="05000000000000000000" pitchFamily="2" charset="2"/>
              </a:rPr>
              <a:t> All </a:t>
            </a:r>
            <a:r>
              <a:rPr lang="en-US" b="1" dirty="0">
                <a:sym typeface="Wingdings" panose="05000000000000000000" pitchFamily="2" charset="2"/>
              </a:rPr>
              <a:t>Creation Affected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AP: </a:t>
            </a:r>
            <a:r>
              <a:rPr lang="en-US" b="1" dirty="0">
                <a:sym typeface="Wingdings" panose="05000000000000000000" pitchFamily="2" charset="2"/>
              </a:rPr>
              <a:t>Remember </a:t>
            </a:r>
            <a:r>
              <a:rPr lang="en-US" dirty="0">
                <a:sym typeface="Wingdings" panose="05000000000000000000" pitchFamily="2" charset="2"/>
              </a:rPr>
              <a:t>THAT Next Time </a:t>
            </a:r>
            <a:r>
              <a:rPr lang="en-US" b="1" dirty="0">
                <a:sym typeface="Wingdings" panose="05000000000000000000" pitchFamily="2" charset="2"/>
              </a:rPr>
              <a:t>Ur Whining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832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“Glorified” =  </a:t>
            </a:r>
            <a:r>
              <a:rPr lang="en-US" b="1" dirty="0"/>
              <a:t>HERE &amp; NOW </a:t>
            </a:r>
            <a:r>
              <a:rPr lang="en-US" dirty="0"/>
              <a:t>2!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IL: **</a:t>
            </a:r>
            <a:r>
              <a:rPr lang="en-US" u="sng" dirty="0">
                <a:sym typeface="Wingdings" panose="05000000000000000000" pitchFamily="2" charset="2"/>
              </a:rPr>
              <a:t>Acts 3:8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b="1" dirty="0">
                <a:sym typeface="Wingdings" panose="05000000000000000000" pitchFamily="2" charset="2"/>
              </a:rPr>
              <a:t>Best Descript </a:t>
            </a:r>
            <a:r>
              <a:rPr lang="en-US" dirty="0">
                <a:sym typeface="Wingdings" panose="05000000000000000000" pitchFamily="2" charset="2"/>
              </a:rPr>
              <a:t>of GLORIFIED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** =</a:t>
            </a:r>
            <a:r>
              <a:rPr lang="en-US" b="1" u="sng" dirty="0">
                <a:sym typeface="Wingdings" panose="05000000000000000000" pitchFamily="2" charset="2"/>
              </a:rPr>
              <a:t>Jas. 1:2</a:t>
            </a:r>
            <a:r>
              <a:rPr lang="en-US" b="1" u="none" dirty="0">
                <a:sym typeface="Wingdings" panose="05000000000000000000" pitchFamily="2" charset="2"/>
              </a:rPr>
              <a:t>  KNOWING G=GLORIFYING 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8291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Hello! Older </a:t>
            </a:r>
            <a:r>
              <a:rPr lang="en-US" b="1" i="0" dirty="0" err="1"/>
              <a:t>Xians</a:t>
            </a:r>
            <a:r>
              <a:rPr lang="en-US" b="1" i="0" dirty="0"/>
              <a:t>! </a:t>
            </a:r>
            <a:r>
              <a:rPr lang="en-US" b="1" i="0" dirty="0">
                <a:sym typeface="Wingdings" panose="05000000000000000000" pitchFamily="2" charset="2"/>
              </a:rPr>
              <a:t> ?? Do U Know?? **Ro.8:28=CURE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ym typeface="Wingdings" panose="05000000000000000000" pitchFamily="2" charset="2"/>
              </a:rPr>
              <a:t>THANKFUL DEMENTIA</a:t>
            </a:r>
            <a:r>
              <a:rPr lang="en-US" b="0" i="0" dirty="0">
                <a:sym typeface="Wingdings" panose="05000000000000000000" pitchFamily="2" charset="2"/>
              </a:rPr>
              <a:t>=Short Term </a:t>
            </a:r>
            <a:r>
              <a:rPr lang="en-US" b="1" i="0" dirty="0" err="1">
                <a:sym typeface="Wingdings" panose="05000000000000000000" pitchFamily="2" charset="2"/>
              </a:rPr>
              <a:t>Mem.Loss</a:t>
            </a:r>
            <a:endParaRPr lang="en-US" b="1" i="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ym typeface="Wingdings" panose="05000000000000000000" pitchFamily="2" charset="2"/>
              </a:rPr>
              <a:t>~Limited </a:t>
            </a:r>
            <a:r>
              <a:rPr lang="en-US" b="0" i="0" dirty="0">
                <a:sym typeface="Wingdings" panose="05000000000000000000" pitchFamily="2" charset="2"/>
              </a:rPr>
              <a:t>2 </a:t>
            </a:r>
            <a:r>
              <a:rPr lang="en-US" b="1" i="0" dirty="0">
                <a:sym typeface="Wingdings" panose="05000000000000000000" pitchFamily="2" charset="2"/>
              </a:rPr>
              <a:t>MY Age</a:t>
            </a:r>
            <a:r>
              <a:rPr lang="en-US" b="0" i="0" dirty="0">
                <a:sym typeface="Wingdings" panose="05000000000000000000" pitchFamily="2" charset="2"/>
              </a:rPr>
              <a:t>! </a:t>
            </a:r>
            <a:r>
              <a:rPr lang="en-US" b="1" i="0" dirty="0">
                <a:sym typeface="Wingdings" panose="05000000000000000000" pitchFamily="2" charset="2"/>
              </a:rPr>
              <a:t> Baked In2 </a:t>
            </a:r>
            <a:r>
              <a:rPr lang="en-US" b="0" i="0" dirty="0">
                <a:sym typeface="Wingdings" panose="05000000000000000000" pitchFamily="2" charset="2"/>
              </a:rPr>
              <a:t>R Brains!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=TREMENDOUS </a:t>
            </a:r>
            <a:r>
              <a:rPr lang="en-US" b="1" i="0" dirty="0">
                <a:sym typeface="Wingdings" panose="05000000000000000000" pitchFamily="2" charset="2"/>
              </a:rPr>
              <a:t>Ability 2 Distort</a:t>
            </a:r>
            <a:r>
              <a:rPr lang="en-US" b="0" i="0" dirty="0">
                <a:sym typeface="Wingdings" panose="05000000000000000000" pitchFamily="2" charset="2"/>
              </a:rPr>
              <a:t> G’s RECORD: Kindness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ym typeface="Wingdings" panose="05000000000000000000" pitchFamily="2" charset="2"/>
              </a:rPr>
              <a:t>IL: </a:t>
            </a:r>
            <a:r>
              <a:rPr lang="en-US" b="1" i="1" dirty="0">
                <a:sym typeface="Wingdings" panose="05000000000000000000" pitchFamily="2" charset="2"/>
              </a:rPr>
              <a:t>Last Mo</a:t>
            </a:r>
            <a:r>
              <a:rPr lang="en-US" b="0" i="1" dirty="0">
                <a:sym typeface="Wingdings" panose="05000000000000000000" pitchFamily="2" charset="2"/>
              </a:rPr>
              <a:t>=Walking/Leaping  </a:t>
            </a:r>
            <a:r>
              <a:rPr lang="en-US" b="1" i="1" dirty="0">
                <a:sym typeface="Wingdings" panose="05000000000000000000" pitchFamily="2" charset="2"/>
              </a:rPr>
              <a:t>This Mo</a:t>
            </a:r>
            <a:r>
              <a:rPr lang="en-US" b="0" i="1" dirty="0">
                <a:sym typeface="Wingdings" panose="05000000000000000000" pitchFamily="2" charset="2"/>
              </a:rPr>
              <a:t>.=WHINING/POUTING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1" dirty="0">
                <a:sym typeface="Wingdings" panose="05000000000000000000" pitchFamily="2" charset="2"/>
              </a:rPr>
              <a:t>Last Mo</a:t>
            </a:r>
            <a:r>
              <a:rPr lang="en-US" b="0" i="1" dirty="0">
                <a:sym typeface="Wingdings" panose="05000000000000000000" pitchFamily="2" charset="2"/>
              </a:rPr>
              <a:t>= “I Luv BOC”  </a:t>
            </a:r>
            <a:r>
              <a:rPr lang="en-US" b="1" i="1" dirty="0">
                <a:sym typeface="Wingdings" panose="05000000000000000000" pitchFamily="2" charset="2"/>
              </a:rPr>
              <a:t>This</a:t>
            </a:r>
            <a:r>
              <a:rPr lang="en-US" b="0" i="1" dirty="0">
                <a:sym typeface="Wingdings" panose="05000000000000000000" pitchFamily="2" charset="2"/>
              </a:rPr>
              <a:t>= “Nobody CARES!”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**</a:t>
            </a:r>
            <a:r>
              <a:rPr lang="en-US" b="0" i="0" dirty="0"/>
              <a:t>THUS: </a:t>
            </a:r>
            <a:r>
              <a:rPr lang="en-US" b="1" i="0" dirty="0"/>
              <a:t>1Pe.2:3= Tongue-In-Cheek </a:t>
            </a:r>
            <a:r>
              <a:rPr lang="en-US" b="0" i="0" dirty="0">
                <a:sym typeface="Wingdings" panose="05000000000000000000" pitchFamily="2" charset="2"/>
              </a:rPr>
              <a:t> AP: </a:t>
            </a:r>
            <a:r>
              <a:rPr lang="en-US" b="1" i="0" dirty="0">
                <a:sym typeface="Wingdings" panose="05000000000000000000" pitchFamily="2" charset="2"/>
              </a:rPr>
              <a:t>JOURNAL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BETTER:  </a:t>
            </a:r>
            <a:r>
              <a:rPr lang="en-US" b="1" i="0" dirty="0">
                <a:sym typeface="Wingdings" panose="05000000000000000000" pitchFamily="2" charset="2"/>
              </a:rPr>
              <a:t>**Acts 3:8 = LIVING Thankfulness!!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ym typeface="Wingdings" panose="05000000000000000000" pitchFamily="2" charset="2"/>
              </a:rPr>
              <a:t>= **1Pe.= </a:t>
            </a:r>
            <a:r>
              <a:rPr lang="en-US" b="0" i="0" dirty="0">
                <a:sym typeface="Wingdings" panose="05000000000000000000" pitchFamily="2" charset="2"/>
              </a:rPr>
              <a:t>G’s </a:t>
            </a:r>
            <a:r>
              <a:rPr lang="en-US" b="0" i="0" dirty="0" err="1">
                <a:sym typeface="Wingdings" panose="05000000000000000000" pitchFamily="2" charset="2"/>
              </a:rPr>
              <a:t>Rsn</a:t>
            </a:r>
            <a:r>
              <a:rPr lang="en-US" b="0" i="0" dirty="0">
                <a:sym typeface="Wingdings" panose="05000000000000000000" pitchFamily="2" charset="2"/>
              </a:rPr>
              <a:t>. 4 </a:t>
            </a:r>
            <a:r>
              <a:rPr lang="en-US" b="1" i="0" dirty="0">
                <a:sym typeface="Wingdings" panose="05000000000000000000" pitchFamily="2" charset="2"/>
              </a:rPr>
              <a:t>Letting U </a:t>
            </a:r>
            <a:r>
              <a:rPr lang="en-US" b="1" i="0" dirty="0" err="1">
                <a:sym typeface="Wingdings" panose="05000000000000000000" pitchFamily="2" charset="2"/>
              </a:rPr>
              <a:t>SufferCONTAGIOUS</a:t>
            </a:r>
            <a:r>
              <a:rPr lang="en-US" b="1" i="0" dirty="0">
                <a:sym typeface="Wingdings" panose="05000000000000000000" pitchFamily="2" charset="2"/>
              </a:rPr>
              <a:t> JOY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912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Ro.8:28</a:t>
            </a:r>
            <a:r>
              <a:rPr lang="en-US" dirty="0"/>
              <a:t> = </a:t>
            </a:r>
            <a:r>
              <a:rPr lang="en-US" b="1" dirty="0"/>
              <a:t>LIFETIME</a:t>
            </a:r>
            <a:r>
              <a:rPr lang="en-US" dirty="0"/>
              <a:t> Anchor 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Most </a:t>
            </a:r>
            <a:r>
              <a:rPr lang="en-US" b="1" dirty="0"/>
              <a:t>FAMOUS  </a:t>
            </a:r>
            <a:r>
              <a:rPr lang="en-US" b="1" dirty="0">
                <a:sym typeface="Wingdings" panose="05000000000000000000" pitchFamily="2" charset="2"/>
              </a:rPr>
              <a:t> 1^2 Syllables  4 Children!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**Anchor 4: Ro.8 =</a:t>
            </a:r>
            <a:r>
              <a:rPr lang="en-US" b="0" dirty="0" err="1"/>
              <a:t>Underst</a:t>
            </a:r>
            <a:r>
              <a:rPr lang="en-US" b="1" dirty="0"/>
              <a:t>. </a:t>
            </a:r>
            <a:r>
              <a:rPr lang="en-US" b="1" dirty="0" err="1"/>
              <a:t>Implic</a:t>
            </a:r>
            <a:r>
              <a:rPr lang="en-US" b="0" dirty="0"/>
              <a:t>: “</a:t>
            </a:r>
            <a:r>
              <a:rPr lang="en-US" b="0" i="1" dirty="0"/>
              <a:t>New </a:t>
            </a:r>
            <a:r>
              <a:rPr lang="en-US" b="1" i="1" dirty="0"/>
              <a:t>Identity</a:t>
            </a:r>
            <a:r>
              <a:rPr lang="en-US" b="1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** Bible=G’s </a:t>
            </a:r>
            <a:r>
              <a:rPr lang="en-US" b="1" dirty="0" err="1"/>
              <a:t>Rsn</a:t>
            </a:r>
            <a:r>
              <a:rPr lang="en-US" b="1" dirty="0"/>
              <a:t> </a:t>
            </a:r>
            <a:r>
              <a:rPr lang="en-US" b="0" dirty="0"/>
              <a:t>4 His </a:t>
            </a:r>
            <a:r>
              <a:rPr lang="en-US" b="1" dirty="0"/>
              <a:t>Love Letter </a:t>
            </a:r>
            <a:r>
              <a:rPr lang="en-US" b="0" dirty="0"/>
              <a:t>2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** </a:t>
            </a:r>
            <a:r>
              <a:rPr lang="en-US" b="1" u="sng" dirty="0"/>
              <a:t>He.6:19</a:t>
            </a:r>
            <a:r>
              <a:rPr lang="en-US" b="0" dirty="0"/>
              <a:t> “</a:t>
            </a:r>
            <a:r>
              <a:rPr lang="en-US" b="0" i="1" dirty="0"/>
              <a:t>Hope</a:t>
            </a:r>
            <a:r>
              <a:rPr lang="en-US" b="0" dirty="0"/>
              <a:t>” = </a:t>
            </a:r>
            <a:r>
              <a:rPr lang="en-US" b="1" i="1" dirty="0"/>
              <a:t>Consist/</a:t>
            </a:r>
            <a:r>
              <a:rPr lang="en-US" b="0" i="1" dirty="0"/>
              <a:t>FIRM: </a:t>
            </a:r>
            <a:r>
              <a:rPr lang="en-US" b="1" i="1" dirty="0"/>
              <a:t>JC=a ROCK</a:t>
            </a:r>
          </a:p>
          <a:p>
            <a:endParaRPr lang="en-US" dirty="0"/>
          </a:p>
          <a:p>
            <a:r>
              <a:rPr lang="en-US" dirty="0"/>
              <a:t>** </a:t>
            </a:r>
            <a:r>
              <a:rPr lang="en-US" b="1" dirty="0"/>
              <a:t>Everyday: </a:t>
            </a:r>
            <a:r>
              <a:rPr lang="en-US" dirty="0"/>
              <a:t>“</a:t>
            </a:r>
            <a:r>
              <a:rPr lang="en-US" i="1" dirty="0"/>
              <a:t>Rain falls…</a:t>
            </a:r>
            <a:r>
              <a:rPr lang="en-US" b="1" i="1" dirty="0"/>
              <a:t>Just/Unjust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 err="1">
                <a:sym typeface="Wingdings" panose="05000000000000000000" pitchFamily="2" charset="2"/>
              </a:rPr>
              <a:t>Xians</a:t>
            </a:r>
            <a:r>
              <a:rPr lang="en-US" b="1" i="1" dirty="0">
                <a:sym typeface="Wingdings" panose="05000000000000000000" pitchFamily="2" charset="2"/>
              </a:rPr>
              <a:t>=Lifeboat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5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Poisonous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BITTER / Dropout </a:t>
            </a:r>
            <a:r>
              <a:rPr lang="en-US" dirty="0" err="1">
                <a:sym typeface="Wingdings" panose="05000000000000000000" pitchFamily="2" charset="2"/>
              </a:rPr>
              <a:t>Xians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i="1" dirty="0">
                <a:sym typeface="Wingdings" panose="05000000000000000000" pitchFamily="2" charset="2"/>
              </a:rPr>
              <a:t>20-30 Million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** MODERN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Xians</a:t>
            </a:r>
            <a:r>
              <a:rPr lang="en-US" dirty="0">
                <a:sym typeface="Wingdings" panose="05000000000000000000" pitchFamily="2" charset="2"/>
              </a:rPr>
              <a:t> = Tragic: </a:t>
            </a:r>
            <a:r>
              <a:rPr lang="en-US" b="1" dirty="0">
                <a:sym typeface="Wingdings" panose="05000000000000000000" pitchFamily="2" charset="2"/>
              </a:rPr>
              <a:t>Holding G. 2 Promises</a:t>
            </a:r>
            <a:r>
              <a:rPr lang="en-US" dirty="0">
                <a:sym typeface="Wingdings" panose="05000000000000000000" pitchFamily="2" charset="2"/>
              </a:rPr>
              <a:t> ~Made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Xian </a:t>
            </a:r>
            <a:r>
              <a:rPr lang="en-US" b="1" dirty="0">
                <a:sym typeface="Wingdings" panose="05000000000000000000" pitchFamily="2" charset="2"/>
              </a:rPr>
              <a:t>Kids</a:t>
            </a:r>
            <a:r>
              <a:rPr lang="en-US" dirty="0">
                <a:sym typeface="Wingdings" panose="05000000000000000000" pitchFamily="2" charset="2"/>
              </a:rPr>
              <a:t>=Believe w/ </a:t>
            </a:r>
            <a:r>
              <a:rPr lang="en-US" b="1" dirty="0">
                <a:sym typeface="Wingdings" panose="05000000000000000000" pitchFamily="2" charset="2"/>
              </a:rPr>
              <a:t>Same </a:t>
            </a:r>
            <a:r>
              <a:rPr lang="en-US" b="1" dirty="0" err="1">
                <a:sym typeface="Wingdings" panose="05000000000000000000" pitchFamily="2" charset="2"/>
              </a:rPr>
              <a:t>Fervrence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as </a:t>
            </a:r>
            <a:r>
              <a:rPr lang="en-US" b="1" dirty="0">
                <a:sym typeface="Wingdings" panose="05000000000000000000" pitchFamily="2" charset="2"/>
              </a:rPr>
              <a:t>**</a:t>
            </a:r>
            <a:r>
              <a:rPr lang="en-US" b="1" i="1" dirty="0">
                <a:sym typeface="Wingdings" panose="05000000000000000000" pitchFamily="2" charset="2"/>
              </a:rPr>
              <a:t>Parents/</a:t>
            </a:r>
            <a:r>
              <a:rPr lang="en-US" b="1" i="1" dirty="0" err="1">
                <a:sym typeface="Wingdings" panose="05000000000000000000" pitchFamily="2" charset="2"/>
              </a:rPr>
              <a:t>GrandP</a:t>
            </a:r>
            <a:endParaRPr lang="en-US" b="1" i="1" dirty="0">
              <a:sym typeface="Wingdings" panose="05000000000000000000" pitchFamily="2" charset="2"/>
            </a:endParaRPr>
          </a:p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b="1" i="0" dirty="0">
                <a:sym typeface="Wingdings" panose="05000000000000000000" pitchFamily="2" charset="2"/>
              </a:rPr>
              <a:t>w/o Same Knowledge</a:t>
            </a:r>
            <a:r>
              <a:rPr lang="en-US" i="0" dirty="0">
                <a:sym typeface="Wingdings" panose="05000000000000000000" pitchFamily="2" charset="2"/>
              </a:rPr>
              <a:t> of WOG = </a:t>
            </a:r>
            <a:r>
              <a:rPr lang="en-US" b="1" i="0" dirty="0">
                <a:sym typeface="Wingdings" panose="05000000000000000000" pitchFamily="2" charset="2"/>
              </a:rPr>
              <a:t>Crash/Burn </a:t>
            </a:r>
            <a:r>
              <a:rPr lang="en-US" b="1" i="0" dirty="0" err="1">
                <a:sym typeface="Wingdings" panose="05000000000000000000" pitchFamily="2" charset="2"/>
              </a:rPr>
              <a:t>Xians</a:t>
            </a:r>
            <a:endParaRPr lang="en-US" b="1" i="0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/>
              <a:t>**“</a:t>
            </a:r>
            <a:r>
              <a:rPr lang="en-US" b="1" i="1" dirty="0"/>
              <a:t>I Know</a:t>
            </a:r>
            <a:r>
              <a:rPr lang="en-US" b="1" dirty="0"/>
              <a:t>…”</a:t>
            </a:r>
            <a:r>
              <a:rPr lang="en-US" b="0" dirty="0"/>
              <a:t> (i.e., </a:t>
            </a:r>
            <a:r>
              <a:rPr lang="en-US" b="1" i="1" dirty="0"/>
              <a:t>“~Mk. Diff!”</a:t>
            </a:r>
            <a:r>
              <a:rPr lang="en-US" b="1" dirty="0"/>
              <a:t>) ** “</a:t>
            </a:r>
            <a:r>
              <a:rPr lang="en-US" b="1" i="1" u="sng" dirty="0"/>
              <a:t>Some.</a:t>
            </a:r>
            <a:r>
              <a:rPr lang="en-US" b="1" dirty="0"/>
              <a:t>.” </a:t>
            </a:r>
            <a:r>
              <a:rPr lang="en-US" b="1" dirty="0">
                <a:sym typeface="Wingdings" panose="05000000000000000000" pitchFamily="2" charset="2"/>
              </a:rPr>
              <a:t> ~NOW!!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=Symptom of </a:t>
            </a:r>
            <a:r>
              <a:rPr lang="en-US" b="1" dirty="0">
                <a:sym typeface="Wingdings" panose="05000000000000000000" pitchFamily="2" charset="2"/>
              </a:rPr>
              <a:t>OCD: </a:t>
            </a:r>
            <a:r>
              <a:rPr lang="en-US" b="0" i="1" dirty="0">
                <a:sym typeface="Wingdings" panose="05000000000000000000" pitchFamily="2" charset="2"/>
              </a:rPr>
              <a:t>@HC/CG/CT </a:t>
            </a:r>
            <a:r>
              <a:rPr lang="en-US" b="1" dirty="0">
                <a:sym typeface="Wingdings" panose="05000000000000000000" pitchFamily="2" charset="2"/>
              </a:rPr>
              <a:t> DISBELIEF/Calloused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AP: </a:t>
            </a:r>
            <a:r>
              <a:rPr lang="en-US" b="1" dirty="0">
                <a:sym typeface="Wingdings" panose="05000000000000000000" pitchFamily="2" charset="2"/>
              </a:rPr>
              <a:t>Maybe ~ “</a:t>
            </a:r>
            <a:r>
              <a:rPr lang="en-US" b="1" i="1" dirty="0">
                <a:sym typeface="Wingdings" panose="05000000000000000000" pitchFamily="2" charset="2"/>
              </a:rPr>
              <a:t>Heard B4”</a:t>
            </a:r>
            <a:r>
              <a:rPr lang="en-US" b="1" dirty="0">
                <a:sym typeface="Wingdings" panose="05000000000000000000" pitchFamily="2" charset="2"/>
              </a:rPr>
              <a:t>? </a:t>
            </a:r>
            <a:r>
              <a:rPr lang="en-US" b="0" i="1" dirty="0">
                <a:sym typeface="Wingdings" panose="05000000000000000000" pitchFamily="2" charset="2"/>
              </a:rPr>
              <a:t>B4=Snotty </a:t>
            </a:r>
            <a:r>
              <a:rPr lang="en-US" b="1" i="1" dirty="0">
                <a:sym typeface="Wingdings" panose="05000000000000000000" pitchFamily="2" charset="2"/>
              </a:rPr>
              <a:t>Brat/Salty/Selfish?</a:t>
            </a: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** </a:t>
            </a:r>
            <a:r>
              <a:rPr lang="en-US" b="1" dirty="0"/>
              <a:t>Misquoted </a:t>
            </a:r>
            <a:r>
              <a:rPr lang="en-US" b="0" dirty="0">
                <a:sym typeface="Wingdings" panose="05000000000000000000" pitchFamily="2" charset="2"/>
              </a:rPr>
              <a:t> Esp. 4 </a:t>
            </a:r>
            <a:r>
              <a:rPr lang="en-US" b="1" dirty="0">
                <a:sym typeface="Wingdings" panose="05000000000000000000" pitchFamily="2" charset="2"/>
              </a:rPr>
              <a:t>BITTER Dropouts  **70% Censored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=Hideous </a:t>
            </a:r>
            <a:r>
              <a:rPr lang="en-US" b="0" dirty="0">
                <a:sym typeface="Wingdings" panose="05000000000000000000" pitchFamily="2" charset="2"/>
              </a:rPr>
              <a:t>God: “</a:t>
            </a:r>
            <a:r>
              <a:rPr lang="en-US" b="0" i="1" dirty="0">
                <a:sym typeface="Wingdings" panose="05000000000000000000" pitchFamily="2" charset="2"/>
              </a:rPr>
              <a:t>Part of </a:t>
            </a:r>
            <a:r>
              <a:rPr lang="en-US" b="1" i="1" dirty="0">
                <a:sym typeface="Wingdings" panose="05000000000000000000" pitchFamily="2" charset="2"/>
              </a:rPr>
              <a:t>God’s PLAN!</a:t>
            </a:r>
            <a:r>
              <a:rPr lang="en-US" b="1" dirty="0">
                <a:sym typeface="Wingdings" panose="05000000000000000000" pitchFamily="2" charset="2"/>
              </a:rPr>
              <a:t>” **BUCK Movie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40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“KNOW” = Modern </a:t>
            </a:r>
            <a:r>
              <a:rPr lang="en-US" b="1" dirty="0"/>
              <a:t>Childish Problem</a:t>
            </a:r>
          </a:p>
          <a:p>
            <a:endParaRPr lang="en-US" dirty="0"/>
          </a:p>
          <a:p>
            <a:r>
              <a:rPr lang="en-US" dirty="0"/>
              <a:t>**</a:t>
            </a:r>
            <a:r>
              <a:rPr lang="en-US" b="1" dirty="0"/>
              <a:t>NOT</a:t>
            </a:r>
            <a:r>
              <a:rPr lang="en-US" dirty="0"/>
              <a:t>: “Feel” / “Think” / “</a:t>
            </a:r>
            <a:r>
              <a:rPr lang="en-US" b="1" dirty="0"/>
              <a:t>MY</a:t>
            </a:r>
            <a:r>
              <a:rPr lang="en-US" dirty="0"/>
              <a:t> Truth” = </a:t>
            </a:r>
            <a:r>
              <a:rPr lang="en-US" b="1" dirty="0"/>
              <a:t>Absolute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= Basis 4 </a:t>
            </a:r>
            <a:r>
              <a:rPr lang="en-US" b="1" dirty="0" err="1"/>
              <a:t>Manipulat</a:t>
            </a:r>
            <a:r>
              <a:rPr lang="en-US" dirty="0"/>
              <a:t>:  </a:t>
            </a:r>
            <a:r>
              <a:rPr lang="en-US" i="1" dirty="0"/>
              <a:t>Feelings, </a:t>
            </a:r>
            <a:r>
              <a:rPr lang="en-US" b="1" i="1" dirty="0"/>
              <a:t>~FACTS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1" dirty="0"/>
              <a:t>KSU Prof: “Ur Goal=2 B Happy”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**</a:t>
            </a:r>
            <a:r>
              <a:rPr lang="en-US" b="0" i="0" dirty="0"/>
              <a:t>It </a:t>
            </a:r>
            <a:r>
              <a:rPr lang="en-US" b="1" i="0" dirty="0"/>
              <a:t>IS: </a:t>
            </a:r>
            <a:r>
              <a:rPr lang="en-US" b="1" i="0" u="sng" dirty="0"/>
              <a:t>2Co.5</a:t>
            </a:r>
            <a:r>
              <a:rPr lang="en-US" b="1" i="0" dirty="0"/>
              <a:t>=</a:t>
            </a:r>
            <a:r>
              <a:rPr lang="en-US" b="0" i="0" dirty="0"/>
              <a:t>Walk</a:t>
            </a:r>
            <a:r>
              <a:rPr lang="en-US" b="1" i="0" dirty="0"/>
              <a:t> ^ Fall </a:t>
            </a:r>
            <a:r>
              <a:rPr lang="en-US" b="1" i="0" dirty="0">
                <a:sym typeface="Wingdings" panose="05000000000000000000" pitchFamily="2" charset="2"/>
              </a:rPr>
              <a:t> </a:t>
            </a:r>
            <a:r>
              <a:rPr lang="en-US" b="1" i="0" dirty="0"/>
              <a:t>G’s WILL: </a:t>
            </a:r>
            <a:r>
              <a:rPr lang="en-US" b="0" i="0" dirty="0"/>
              <a:t>Faith</a:t>
            </a:r>
            <a:r>
              <a:rPr lang="en-US" b="1" i="0" dirty="0"/>
              <a:t>=FACTS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/>
              <a:t>Maturity: </a:t>
            </a:r>
            <a:r>
              <a:rPr lang="en-US" b="0" i="0" dirty="0"/>
              <a:t>Req. 4 </a:t>
            </a:r>
            <a:r>
              <a:rPr lang="en-US" b="1" i="1" dirty="0"/>
              <a:t>WAR/JOB/EDUCAT/Marriage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/>
              <a:t>Long View: </a:t>
            </a:r>
            <a:r>
              <a:rPr lang="en-US" b="1" i="1" dirty="0"/>
              <a:t>KIDS=Over-React/</a:t>
            </a:r>
            <a:r>
              <a:rPr lang="en-US" b="1" i="1" dirty="0" err="1"/>
              <a:t>Immediat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39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sng" dirty="0"/>
              <a:t>Ro.8:26</a:t>
            </a:r>
            <a:r>
              <a:rPr lang="en-US" b="1" i="0" dirty="0"/>
              <a:t>=</a:t>
            </a:r>
            <a:r>
              <a:rPr lang="en-US" b="0" i="0" dirty="0" err="1"/>
              <a:t>Delib</a:t>
            </a:r>
            <a:r>
              <a:rPr lang="en-US" b="0" i="0" dirty="0"/>
              <a:t>. </a:t>
            </a:r>
            <a:r>
              <a:rPr lang="en-US" b="1" i="0" dirty="0"/>
              <a:t>Contrast </a:t>
            </a:r>
            <a:r>
              <a:rPr lang="en-US" b="0" i="0" dirty="0"/>
              <a:t>w/ 8:28</a:t>
            </a:r>
          </a:p>
          <a:p>
            <a:endParaRPr lang="en-US" b="0" i="0" dirty="0"/>
          </a:p>
          <a:p>
            <a:r>
              <a:rPr lang="en-US" b="1" i="0" dirty="0"/>
              <a:t>~KNOW </a:t>
            </a:r>
            <a:r>
              <a:rPr lang="en-US" b="0" i="0" dirty="0"/>
              <a:t>How </a:t>
            </a:r>
            <a:r>
              <a:rPr lang="en-US" b="1" i="0" dirty="0"/>
              <a:t>^ WHAT </a:t>
            </a:r>
            <a:r>
              <a:rPr lang="en-US" b="0" i="0" dirty="0"/>
              <a:t>2 Pray 4 </a:t>
            </a:r>
            <a:r>
              <a:rPr lang="en-US" b="0" i="0" dirty="0">
                <a:sym typeface="Wingdings" panose="05000000000000000000" pitchFamily="2" charset="2"/>
              </a:rPr>
              <a:t> ~See </a:t>
            </a:r>
            <a:r>
              <a:rPr lang="en-US" b="1" i="0" dirty="0">
                <a:sym typeface="Wingdings" panose="05000000000000000000" pitchFamily="2" charset="2"/>
              </a:rPr>
              <a:t>Spiritual Realm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ym typeface="Wingdings" panose="05000000000000000000" pitchFamily="2" charset="2"/>
              </a:rPr>
              <a:t>**HS. </a:t>
            </a:r>
            <a:r>
              <a:rPr lang="en-US" b="1" i="0" dirty="0">
                <a:sym typeface="Wingdings" panose="05000000000000000000" pitchFamily="2" charset="2"/>
              </a:rPr>
              <a:t>Intercedes: </a:t>
            </a:r>
            <a:r>
              <a:rPr lang="en-US" b="0" i="1" u="sng" dirty="0">
                <a:sym typeface="Wingdings" panose="05000000000000000000" pitchFamily="2" charset="2"/>
              </a:rPr>
              <a:t>“Groanings”</a:t>
            </a:r>
            <a:r>
              <a:rPr lang="en-US" b="1" i="0" dirty="0">
                <a:sym typeface="Wingdings" panose="05000000000000000000" pitchFamily="2" charset="2"/>
              </a:rPr>
              <a:t> = DEEP </a:t>
            </a:r>
            <a:r>
              <a:rPr lang="en-US" b="0" i="0" dirty="0">
                <a:sym typeface="Wingdings" panose="05000000000000000000" pitchFamily="2" charset="2"/>
              </a:rPr>
              <a:t>Sighs</a:t>
            </a:r>
            <a:r>
              <a:rPr lang="en-US" b="1" i="0" dirty="0">
                <a:sym typeface="Wingdings" panose="05000000000000000000" pitchFamily="2" charset="2"/>
              </a:rPr>
              <a:t> / Insights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RARE</a:t>
            </a:r>
            <a:r>
              <a:rPr lang="en-US" b="1" i="0" dirty="0">
                <a:sym typeface="Wingdings" panose="05000000000000000000" pitchFamily="2" charset="2"/>
              </a:rPr>
              <a:t>:  =</a:t>
            </a:r>
            <a:r>
              <a:rPr lang="en-US" b="1" i="1" dirty="0">
                <a:sym typeface="Wingdings" panose="05000000000000000000" pitchFamily="2" charset="2"/>
              </a:rPr>
              <a:t>Illuminates  REDIRECTS  DEEPENS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sym typeface="Wingdings" panose="05000000000000000000" pitchFamily="2" charset="2"/>
              </a:rPr>
              <a:t>IL:  “End my </a:t>
            </a:r>
            <a:r>
              <a:rPr lang="en-US" b="1" i="1" dirty="0">
                <a:sym typeface="Wingdings" panose="05000000000000000000" pitchFamily="2" charset="2"/>
              </a:rPr>
              <a:t>Depress…” </a:t>
            </a:r>
            <a:r>
              <a:rPr lang="en-US" b="0" i="1" dirty="0">
                <a:sym typeface="Wingdings" panose="05000000000000000000" pitchFamily="2" charset="2"/>
              </a:rPr>
              <a:t> “End my </a:t>
            </a:r>
            <a:r>
              <a:rPr lang="en-US" b="1" i="1" dirty="0">
                <a:sym typeface="Wingdings" panose="05000000000000000000" pitchFamily="2" charset="2"/>
              </a:rPr>
              <a:t>Alienated </a:t>
            </a:r>
            <a:r>
              <a:rPr lang="en-US" b="1" i="1" dirty="0" err="1">
                <a:sym typeface="Wingdings" panose="05000000000000000000" pitchFamily="2" charset="2"/>
              </a:rPr>
              <a:t>Relat</a:t>
            </a:r>
            <a:r>
              <a:rPr lang="en-US" b="1" i="1" dirty="0">
                <a:sym typeface="Wingdings" panose="05000000000000000000" pitchFamily="2" charset="2"/>
              </a:rPr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ym typeface="Wingdings" panose="05000000000000000000" pitchFamily="2" charset="2"/>
              </a:rPr>
              <a:t>AP:  </a:t>
            </a:r>
            <a:r>
              <a:rPr lang="en-US" b="1" i="0" dirty="0">
                <a:sym typeface="Wingdings" panose="05000000000000000000" pitchFamily="2" charset="2"/>
              </a:rPr>
              <a:t>~</a:t>
            </a:r>
            <a:r>
              <a:rPr lang="en-US" b="1" i="0" dirty="0" err="1">
                <a:sym typeface="Wingdings" panose="05000000000000000000" pitchFamily="2" charset="2"/>
              </a:rPr>
              <a:t>Underst</a:t>
            </a:r>
            <a:r>
              <a:rPr lang="en-US" b="1" i="0" dirty="0">
                <a:sym typeface="Wingdings" panose="05000000000000000000" pitchFamily="2" charset="2"/>
              </a:rPr>
              <a:t>. “Evil”?  PRAY=Insight/</a:t>
            </a:r>
            <a:r>
              <a:rPr lang="en-US" b="0" i="0" dirty="0">
                <a:sym typeface="Wingdings" panose="05000000000000000000" pitchFamily="2" charset="2"/>
              </a:rPr>
              <a:t>Redirection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OR: WHY </a:t>
            </a:r>
            <a:r>
              <a:rPr lang="en-US" b="1" i="0" dirty="0">
                <a:sym typeface="Wingdings" panose="05000000000000000000" pitchFamily="2" charset="2"/>
              </a:rPr>
              <a:t>G. ~Explain = UNECESS  </a:t>
            </a:r>
            <a:r>
              <a:rPr lang="en-US" b="1" i="1" dirty="0">
                <a:sym typeface="Wingdings" panose="05000000000000000000" pitchFamily="2" charset="2"/>
              </a:rPr>
              <a:t>IL: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1" dirty="0">
                <a:sym typeface="Wingdings" panose="05000000000000000000" pitchFamily="2" charset="2"/>
              </a:rPr>
              <a:t>“Why ME?” </a:t>
            </a:r>
            <a:r>
              <a:rPr lang="en-US" b="1" i="0" dirty="0">
                <a:sym typeface="Wingdings" panose="05000000000000000000" pitchFamily="2" charset="2"/>
              </a:rPr>
              <a:t>= Infantile Cry  </a:t>
            </a:r>
            <a:r>
              <a:rPr lang="en-US" b="0" i="1" dirty="0">
                <a:sym typeface="Wingdings" panose="05000000000000000000" pitchFamily="2" charset="2"/>
              </a:rPr>
              <a:t>“Others yes, </a:t>
            </a:r>
            <a:r>
              <a:rPr lang="en-US" b="1" i="1" dirty="0">
                <a:sym typeface="Wingdings" panose="05000000000000000000" pitchFamily="2" charset="2"/>
              </a:rPr>
              <a:t>~ME!</a:t>
            </a:r>
            <a:r>
              <a:rPr lang="en-US" b="0" i="1" dirty="0">
                <a:sym typeface="Wingdings" panose="05000000000000000000" pitchFamily="2" charset="2"/>
              </a:rPr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AP: Always </a:t>
            </a:r>
            <a:r>
              <a:rPr lang="en-US" b="1" i="0" dirty="0">
                <a:sym typeface="Wingdings" panose="05000000000000000000" pitchFamily="2" charset="2"/>
              </a:rPr>
              <a:t>Explain= ~TRUST</a:t>
            </a:r>
            <a:r>
              <a:rPr lang="en-US" b="0" i="0" dirty="0">
                <a:sym typeface="Wingdings" panose="05000000000000000000" pitchFamily="2" charset="2"/>
              </a:rPr>
              <a:t>! =</a:t>
            </a:r>
            <a:r>
              <a:rPr lang="en-US" b="1" i="0" dirty="0">
                <a:sym typeface="Wingdings" panose="05000000000000000000" pitchFamily="2" charset="2"/>
              </a:rPr>
              <a:t>Distraction</a:t>
            </a:r>
          </a:p>
          <a:p>
            <a:endParaRPr lang="en-US" b="0" i="0" dirty="0"/>
          </a:p>
          <a:p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900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“Distortion” = </a:t>
            </a:r>
            <a:r>
              <a:rPr lang="en-US" b="1" i="0" dirty="0"/>
              <a:t>OUT OF CONTEXT!</a:t>
            </a:r>
          </a:p>
          <a:p>
            <a:endParaRPr lang="en-US" b="0" i="0" dirty="0"/>
          </a:p>
          <a:p>
            <a:r>
              <a:rPr lang="en-US" b="0" i="0" dirty="0"/>
              <a:t>** Accusation: </a:t>
            </a:r>
            <a:r>
              <a:rPr lang="en-US" b="1" i="0" dirty="0"/>
              <a:t>Cruel </a:t>
            </a:r>
            <a:r>
              <a:rPr lang="en-US" b="0" i="0" dirty="0"/>
              <a:t>G=We R </a:t>
            </a:r>
            <a:r>
              <a:rPr lang="en-US" b="1" i="0" dirty="0"/>
              <a:t>Puppets/Toys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WE KNOW: </a:t>
            </a:r>
            <a:r>
              <a:rPr lang="en-US" b="1" i="0" dirty="0"/>
              <a:t>Human </a:t>
            </a:r>
            <a:r>
              <a:rPr lang="en-US" b="0" i="0" dirty="0"/>
              <a:t>Life=</a:t>
            </a:r>
            <a:r>
              <a:rPr lang="en-US" b="1" i="0" dirty="0"/>
              <a:t>HI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/>
              <a:t>WOG=PROOF: </a:t>
            </a:r>
            <a:r>
              <a:rPr lang="en-US" b="0" i="0" dirty="0"/>
              <a:t>G. Values Humans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**</a:t>
            </a:r>
            <a:r>
              <a:rPr lang="en-US" b="1" i="0" dirty="0"/>
              <a:t>Super-Spirituals:</a:t>
            </a:r>
            <a:r>
              <a:rPr lang="en-US" b="0" i="0" dirty="0"/>
              <a:t> “</a:t>
            </a:r>
            <a:r>
              <a:rPr lang="en-US" b="0" i="1" dirty="0"/>
              <a:t>Car Accident</a:t>
            </a:r>
            <a:r>
              <a:rPr lang="en-US" b="0" i="0" dirty="0"/>
              <a:t>” = “</a:t>
            </a:r>
            <a:r>
              <a:rPr lang="en-US" b="0" i="1" dirty="0"/>
              <a:t>G. Did It</a:t>
            </a:r>
            <a:r>
              <a:rPr lang="en-US" b="0" i="0" dirty="0"/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**”</a:t>
            </a:r>
            <a:r>
              <a:rPr lang="en-US" b="0" i="1" u="sng" dirty="0"/>
              <a:t>Rain Falls</a:t>
            </a:r>
            <a:r>
              <a:rPr lang="en-US" b="0" i="0" dirty="0"/>
              <a:t>…” </a:t>
            </a:r>
            <a:r>
              <a:rPr lang="en-US" b="0" i="0" dirty="0">
                <a:sym typeface="Wingdings" panose="05000000000000000000" pitchFamily="2" charset="2"/>
              </a:rPr>
              <a:t> </a:t>
            </a:r>
            <a:r>
              <a:rPr lang="en-US" b="0" i="0" dirty="0" err="1">
                <a:sym typeface="Wingdings" panose="05000000000000000000" pitchFamily="2" charset="2"/>
              </a:rPr>
              <a:t>Xians</a:t>
            </a:r>
            <a:r>
              <a:rPr lang="en-US" b="0" i="0" dirty="0">
                <a:sym typeface="Wingdings" panose="05000000000000000000" pitchFamily="2" charset="2"/>
              </a:rPr>
              <a:t> ~Live in a </a:t>
            </a:r>
            <a:r>
              <a:rPr lang="en-US" b="1" i="0" dirty="0">
                <a:sym typeface="Wingdings" panose="05000000000000000000" pitchFamily="2" charset="2"/>
              </a:rPr>
              <a:t>BUBBLE</a:t>
            </a:r>
            <a:r>
              <a:rPr lang="en-US" b="0" i="0" dirty="0">
                <a:sym typeface="Wingdings" panose="05000000000000000000" pitchFamily="2" charset="2"/>
              </a:rPr>
              <a:t>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ym typeface="Wingdings" panose="05000000000000000000" pitchFamily="2" charset="2"/>
              </a:rPr>
              <a:t>** </a:t>
            </a:r>
            <a:r>
              <a:rPr lang="en-US" b="1" i="0" u="sng" dirty="0">
                <a:sym typeface="Wingdings" panose="05000000000000000000" pitchFamily="2" charset="2"/>
              </a:rPr>
              <a:t>Mt.5 </a:t>
            </a:r>
            <a:r>
              <a:rPr lang="en-US" b="0" i="0" dirty="0">
                <a:sym typeface="Wingdings" panose="05000000000000000000" pitchFamily="2" charset="2"/>
              </a:rPr>
              <a:t>= G. </a:t>
            </a:r>
            <a:r>
              <a:rPr lang="en-US" b="1" i="0" dirty="0">
                <a:sym typeface="Wingdings" panose="05000000000000000000" pitchFamily="2" charset="2"/>
              </a:rPr>
              <a:t>Tolerates </a:t>
            </a:r>
            <a:r>
              <a:rPr lang="en-US" b="0" i="0" dirty="0">
                <a:sym typeface="Wingdings" panose="05000000000000000000" pitchFamily="2" charset="2"/>
              </a:rPr>
              <a:t> So </a:t>
            </a:r>
            <a:r>
              <a:rPr lang="en-US" b="1" i="0" dirty="0">
                <a:sym typeface="Wingdings" panose="05000000000000000000" pitchFamily="2" charset="2"/>
              </a:rPr>
              <a:t>We Should</a:t>
            </a:r>
            <a:r>
              <a:rPr lang="en-US" b="0" i="0" dirty="0">
                <a:sym typeface="Wingdings" panose="05000000000000000000" pitchFamily="2" charset="2"/>
              </a:rPr>
              <a:t>  </a:t>
            </a:r>
            <a:r>
              <a:rPr lang="en-US" b="1" i="0" dirty="0">
                <a:sym typeface="Wingdings" panose="05000000000000000000" pitchFamily="2" charset="2"/>
              </a:rPr>
              <a:t>FREE Will</a:t>
            </a:r>
            <a:r>
              <a:rPr lang="en-US" b="0" i="0" dirty="0">
                <a:sym typeface="Wingdings" panose="05000000000000000000" pitchFamily="2" charset="2"/>
              </a:rPr>
              <a:t>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sym typeface="Wingdings" panose="05000000000000000000" pitchFamily="2" charset="2"/>
              </a:rPr>
              <a:t>~</a:t>
            </a:r>
            <a:r>
              <a:rPr lang="en-US" b="0" i="1" dirty="0" err="1">
                <a:sym typeface="Wingdings" panose="05000000000000000000" pitchFamily="2" charset="2"/>
              </a:rPr>
              <a:t>Ovr</a:t>
            </a:r>
            <a:r>
              <a:rPr lang="en-US" b="0" i="1" dirty="0">
                <a:sym typeface="Wingdings" panose="05000000000000000000" pitchFamily="2" charset="2"/>
              </a:rPr>
              <a:t> Till It’s Over</a:t>
            </a:r>
            <a:r>
              <a:rPr lang="en-US" b="0" i="0" dirty="0">
                <a:sym typeface="Wingdings" panose="05000000000000000000" pitchFamily="2" charset="2"/>
              </a:rPr>
              <a:t> We </a:t>
            </a:r>
            <a:r>
              <a:rPr lang="en-US" b="1" i="0" dirty="0">
                <a:sym typeface="Wingdings" panose="05000000000000000000" pitchFamily="2" charset="2"/>
              </a:rPr>
              <a:t>~</a:t>
            </a:r>
            <a:r>
              <a:rPr lang="en-US" b="1" i="0" dirty="0" err="1">
                <a:sym typeface="Wingdings" panose="05000000000000000000" pitchFamily="2" charset="2"/>
              </a:rPr>
              <a:t>Underst</a:t>
            </a:r>
            <a:r>
              <a:rPr lang="en-US" b="0" i="0" dirty="0">
                <a:sym typeface="Wingdings" panose="05000000000000000000" pitchFamily="2" charset="2"/>
              </a:rPr>
              <a:t>./</a:t>
            </a:r>
            <a:r>
              <a:rPr lang="en-US" b="1" i="0" dirty="0">
                <a:sym typeface="Wingdings" panose="05000000000000000000" pitchFamily="2" charset="2"/>
              </a:rPr>
              <a:t> ~See Future</a:t>
            </a:r>
            <a:endParaRPr lang="en-US" b="1" i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8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“Synergy” = **</a:t>
            </a:r>
            <a:r>
              <a:rPr lang="en-US" b="1" i="0" dirty="0" err="1"/>
              <a:t>Sunergeo</a:t>
            </a:r>
            <a:r>
              <a:rPr lang="en-US" b="1" i="0" dirty="0"/>
              <a:t> </a:t>
            </a:r>
            <a:r>
              <a:rPr lang="en-US" b="0" i="0" dirty="0"/>
              <a:t>= </a:t>
            </a:r>
            <a:r>
              <a:rPr lang="en-US" b="0" i="1" dirty="0"/>
              <a:t>** =</a:t>
            </a:r>
            <a:r>
              <a:rPr lang="en-US" b="1" i="0" dirty="0" err="1"/>
              <a:t>Aristotle:</a:t>
            </a:r>
            <a:r>
              <a:rPr lang="en-US" b="0" i="1" dirty="0" err="1"/>
              <a:t>“Whole..Greater</a:t>
            </a:r>
            <a:r>
              <a:rPr lang="en-US" b="0" i="1" dirty="0"/>
              <a:t>”</a:t>
            </a:r>
            <a:endParaRPr lang="en-US" b="1" i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** IL: </a:t>
            </a:r>
            <a:r>
              <a:rPr lang="en-US" b="1" i="1" dirty="0"/>
              <a:t>NaCl</a:t>
            </a:r>
            <a:r>
              <a:rPr lang="en-US" b="0" i="1" dirty="0"/>
              <a:t>=</a:t>
            </a:r>
            <a:r>
              <a:rPr lang="en-US" b="1" i="1" dirty="0"/>
              <a:t>POISONOUS </a:t>
            </a:r>
            <a:r>
              <a:rPr lang="en-US" b="0" i="1" dirty="0"/>
              <a:t>PARTS!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1" dirty="0"/>
              <a:t>** </a:t>
            </a:r>
            <a:r>
              <a:rPr lang="en-US" b="1" i="0" dirty="0"/>
              <a:t>God = the CHEMIST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AP: Xian </a:t>
            </a:r>
            <a:r>
              <a:rPr lang="en-US" b="1" i="0" dirty="0"/>
              <a:t>Suicide = Greatest Tragedy (Folly?)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~See the </a:t>
            </a:r>
            <a:r>
              <a:rPr lang="en-US" b="1" i="0" dirty="0"/>
              <a:t>Chemistry of Life </a:t>
            </a:r>
            <a:r>
              <a:rPr lang="en-US" b="1" i="0" dirty="0">
                <a:sym typeface="Wingdings" panose="05000000000000000000" pitchFamily="2" charset="2"/>
              </a:rPr>
              <a:t> ~CHEMIST?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233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“Xian” = </a:t>
            </a:r>
            <a:r>
              <a:rPr lang="en-US" b="1" i="0" dirty="0"/>
              <a:t>“God-Lover” </a:t>
            </a:r>
            <a:r>
              <a:rPr lang="en-US" b="0" i="0" dirty="0">
                <a:sym typeface="Wingdings" panose="05000000000000000000" pitchFamily="2" charset="2"/>
              </a:rPr>
              <a:t> GOSP: U=</a:t>
            </a:r>
            <a:r>
              <a:rPr lang="en-US" b="1" i="0" dirty="0">
                <a:sym typeface="Wingdings" panose="05000000000000000000" pitchFamily="2" charset="2"/>
              </a:rPr>
              <a:t>Want </a:t>
            </a:r>
            <a:r>
              <a:rPr lang="en-US" b="1" i="0" dirty="0" err="1">
                <a:sym typeface="Wingdings" panose="05000000000000000000" pitchFamily="2" charset="2"/>
              </a:rPr>
              <a:t>Relat</a:t>
            </a:r>
            <a:r>
              <a:rPr lang="en-US" b="1" i="0" dirty="0">
                <a:sym typeface="Wingdings" panose="05000000000000000000" pitchFamily="2" charset="2"/>
              </a:rPr>
              <a:t>. w/G?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= #1 Issue: </a:t>
            </a:r>
            <a:r>
              <a:rPr lang="en-US" b="1" i="0" dirty="0">
                <a:sym typeface="Wingdings" panose="05000000000000000000" pitchFamily="2" charset="2"/>
              </a:rPr>
              <a:t>~Else Matters</a:t>
            </a:r>
            <a:r>
              <a:rPr lang="en-US" b="0" i="0" dirty="0">
                <a:sym typeface="Wingdings" panose="05000000000000000000" pitchFamily="2" charset="2"/>
              </a:rPr>
              <a:t> ~</a:t>
            </a:r>
            <a:r>
              <a:rPr lang="en-US" b="0" i="1" dirty="0">
                <a:sym typeface="Wingdings" panose="05000000000000000000" pitchFamily="2" charset="2"/>
              </a:rPr>
              <a:t>Events/Tragedies/~RULES!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**</a:t>
            </a:r>
            <a:r>
              <a:rPr lang="en-US" b="1" i="0" u="sng" dirty="0">
                <a:sym typeface="Wingdings" panose="05000000000000000000" pitchFamily="2" charset="2"/>
              </a:rPr>
              <a:t>Ro. 8:1 </a:t>
            </a:r>
            <a:r>
              <a:rPr lang="en-US" b="0" i="0" dirty="0">
                <a:sym typeface="Wingdings" panose="05000000000000000000" pitchFamily="2" charset="2"/>
              </a:rPr>
              <a:t>“</a:t>
            </a:r>
            <a:r>
              <a:rPr lang="en-US" b="0" i="1" dirty="0">
                <a:sym typeface="Wingdings" panose="05000000000000000000" pitchFamily="2" charset="2"/>
              </a:rPr>
              <a:t>In Christ</a:t>
            </a:r>
            <a:r>
              <a:rPr lang="en-US" b="0" i="0" dirty="0">
                <a:sym typeface="Wingdings" panose="05000000000000000000" pitchFamily="2" charset="2"/>
              </a:rPr>
              <a:t>” = </a:t>
            </a:r>
            <a:r>
              <a:rPr lang="en-US" b="1" i="0" dirty="0">
                <a:sym typeface="Wingdings" panose="05000000000000000000" pitchFamily="2" charset="2"/>
              </a:rPr>
              <a:t>Christ IN U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ym typeface="Wingdings" panose="05000000000000000000" pitchFamily="2" charset="2"/>
              </a:rPr>
              <a:t>GOSP: </a:t>
            </a:r>
            <a:r>
              <a:rPr lang="en-US" b="1" i="0" dirty="0">
                <a:sym typeface="Wingdings" panose="05000000000000000000" pitchFamily="2" charset="2"/>
              </a:rPr>
              <a:t>TONIGHT=NEW OUTCOME/</a:t>
            </a:r>
            <a:r>
              <a:rPr lang="en-US" b="0" i="1" dirty="0">
                <a:sym typeface="Wingdings" panose="05000000000000000000" pitchFamily="2" charset="2"/>
              </a:rPr>
              <a:t>RESULTS/PROMISES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ym typeface="Wingdings" panose="05000000000000000000" pitchFamily="2" charset="2"/>
              </a:rPr>
              <a:t>AP: </a:t>
            </a:r>
            <a:r>
              <a:rPr lang="en-US" b="0" i="0" dirty="0" err="1">
                <a:sym typeface="Wingdings" panose="05000000000000000000" pitchFamily="2" charset="2"/>
              </a:rPr>
              <a:t>Xians</a:t>
            </a:r>
            <a:r>
              <a:rPr lang="en-US" b="0" i="0" dirty="0">
                <a:sym typeface="Wingdings" panose="05000000000000000000" pitchFamily="2" charset="2"/>
              </a:rPr>
              <a:t> </a:t>
            </a:r>
            <a:r>
              <a:rPr lang="en-US" b="1" i="0" dirty="0">
                <a:sym typeface="Wingdings" panose="05000000000000000000" pitchFamily="2" charset="2"/>
              </a:rPr>
              <a:t>TRUST=PERSONAL=LOVING 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ym typeface="Wingdings" panose="05000000000000000000" pitchFamily="2" charset="2"/>
              </a:rPr>
              <a:t>~ </a:t>
            </a:r>
            <a:r>
              <a:rPr lang="en-US" b="1" i="1" dirty="0">
                <a:sym typeface="Wingdings" panose="05000000000000000000" pitchFamily="2" charset="2"/>
              </a:rPr>
              <a:t>“Trust…FORCE”</a:t>
            </a:r>
            <a:r>
              <a:rPr lang="en-US" b="1" i="0" dirty="0">
                <a:sym typeface="Wingdings" panose="05000000000000000000" pitchFamily="2" charset="2"/>
              </a:rPr>
              <a:t> </a:t>
            </a:r>
            <a:r>
              <a:rPr lang="en-US" b="1" i="1" dirty="0">
                <a:sym typeface="Wingdings" panose="05000000000000000000" pitchFamily="2" charset="2"/>
              </a:rPr>
              <a:t>/ Bank / Payday (=UTILITARIAN)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sym typeface="Wingdings" panose="05000000000000000000" pitchFamily="2" charset="2"/>
              </a:rPr>
              <a:t>IS: </a:t>
            </a:r>
            <a:r>
              <a:rPr lang="en-US" b="1" i="1" dirty="0">
                <a:sym typeface="Wingdings" panose="05000000000000000000" pitchFamily="2" charset="2"/>
              </a:rPr>
              <a:t>“</a:t>
            </a:r>
            <a:r>
              <a:rPr lang="en-US" b="0" i="1" dirty="0">
                <a:sym typeface="Wingdings" panose="05000000000000000000" pitchFamily="2" charset="2"/>
              </a:rPr>
              <a:t>I </a:t>
            </a:r>
            <a:r>
              <a:rPr lang="en-US" b="1" i="1" dirty="0">
                <a:sym typeface="Wingdings" panose="05000000000000000000" pitchFamily="2" charset="2"/>
              </a:rPr>
              <a:t>TRUST </a:t>
            </a:r>
            <a:r>
              <a:rPr lang="en-US" b="0" i="1" dirty="0">
                <a:sym typeface="Wingdings" panose="05000000000000000000" pitchFamily="2" charset="2"/>
              </a:rPr>
              <a:t>my </a:t>
            </a:r>
            <a:r>
              <a:rPr lang="en-US" b="1" i="1" dirty="0">
                <a:sym typeface="Wingdings" panose="05000000000000000000" pitchFamily="2" charset="2"/>
              </a:rPr>
              <a:t>SPOUSE” (</a:t>
            </a:r>
            <a:r>
              <a:rPr lang="en-US" b="1" i="1" dirty="0" err="1">
                <a:sym typeface="Wingdings" panose="05000000000000000000" pitchFamily="2" charset="2"/>
              </a:rPr>
              <a:t>bc</a:t>
            </a:r>
            <a:r>
              <a:rPr lang="en-US" b="1" i="1" dirty="0">
                <a:sym typeface="Wingdings" panose="05000000000000000000" pitchFamily="2" charset="2"/>
              </a:rPr>
              <a:t> I Luv Her </a:t>
            </a:r>
            <a:r>
              <a:rPr lang="en-US" b="0" i="1" dirty="0">
                <a:sym typeface="Wingdings" panose="05000000000000000000" pitchFamily="2" charset="2"/>
              </a:rPr>
              <a:t>&amp; She-Me)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876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“</a:t>
            </a:r>
            <a:r>
              <a:rPr lang="en-US" b="0" i="1" dirty="0"/>
              <a:t>Called</a:t>
            </a:r>
            <a:r>
              <a:rPr lang="en-US" b="0" i="0" dirty="0"/>
              <a:t>” = **</a:t>
            </a:r>
            <a:r>
              <a:rPr lang="en-US" b="1" i="0" dirty="0"/>
              <a:t>PURP,</a:t>
            </a:r>
            <a:r>
              <a:rPr lang="en-US" b="0" i="0" dirty="0"/>
              <a:t> ~Chaos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**G’s </a:t>
            </a:r>
            <a:r>
              <a:rPr lang="en-US" b="1" i="0" dirty="0" err="1"/>
              <a:t>Purp</a:t>
            </a:r>
            <a:r>
              <a:rPr lang="en-US" b="1" i="0" dirty="0"/>
              <a:t>=AMAZING</a:t>
            </a:r>
            <a:r>
              <a:rPr lang="en-US" b="0" i="0" dirty="0"/>
              <a:t>! </a:t>
            </a:r>
            <a:r>
              <a:rPr lang="en-US" b="0" i="1" dirty="0"/>
              <a:t>“Dwell” </a:t>
            </a:r>
            <a:r>
              <a:rPr lang="en-US" b="1" i="0" dirty="0"/>
              <a:t>=HS</a:t>
            </a:r>
            <a:r>
              <a:rPr lang="en-US" b="0" i="0" dirty="0"/>
              <a:t>/ </a:t>
            </a:r>
            <a:r>
              <a:rPr lang="en-US" b="0" i="1" dirty="0"/>
              <a:t>“Walk”</a:t>
            </a:r>
            <a:r>
              <a:rPr lang="en-US" b="1" i="0" dirty="0"/>
              <a:t>=JC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Spans </a:t>
            </a:r>
            <a:r>
              <a:rPr lang="en-US" b="1" i="0" dirty="0"/>
              <a:t>OT/NT</a:t>
            </a:r>
            <a:r>
              <a:rPr lang="en-US" b="0" i="0" dirty="0">
                <a:sym typeface="Wingdings" panose="05000000000000000000" pitchFamily="2" charset="2"/>
              </a:rPr>
              <a:t> </a:t>
            </a:r>
            <a:r>
              <a:rPr lang="en-US" b="0" i="1" dirty="0">
                <a:sym typeface="Wingdings" panose="05000000000000000000" pitchFamily="2" charset="2"/>
              </a:rPr>
              <a:t>MOSES / Prophets / David / All NT</a:t>
            </a:r>
            <a:endParaRPr lang="en-US" b="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dirty="0"/>
            </a:b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B48B0-85B2-40C4-A05A-571C99C8AB57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632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28D1A9-3D67-4106-B288-BC23A7CC5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708" y="1721890"/>
            <a:ext cx="2386800" cy="486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627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s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980BA4-A23A-4C88-B574-5C1C7E0F1D99}"/>
              </a:ext>
            </a:extLst>
          </p:cNvPr>
          <p:cNvSpPr/>
          <p:nvPr userDrawn="1"/>
        </p:nvSpPr>
        <p:spPr>
          <a:xfrm>
            <a:off x="-158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03320"/>
            <a:ext cx="12192000" cy="3154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02464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718924" y="4094681"/>
            <a:ext cx="3666744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18924" y="4527898"/>
            <a:ext cx="3666744" cy="137443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498182" y="4094681"/>
            <a:ext cx="3666744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98182" y="4527898"/>
            <a:ext cx="3666744" cy="137443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E693E7E-08CF-4C07-BFC7-C34D6269EFD9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1555148" y="2707188"/>
            <a:ext cx="3666744" cy="85014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$12,345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D213FF3-2ADF-437D-9C3A-5C5821DBAF4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334406" y="2707188"/>
            <a:ext cx="3666744" cy="85014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$6,789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E7019E9C-AA4E-4592-97BE-BF366FFA1A7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050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8F4135-A9EE-4D29-A8AB-5DEB57ABC181}"/>
              </a:ext>
            </a:extLst>
          </p:cNvPr>
          <p:cNvSpPr/>
          <p:nvPr userDrawn="1"/>
        </p:nvSpPr>
        <p:spPr>
          <a:xfrm>
            <a:off x="-1587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690968"/>
            <a:ext cx="12192000" cy="3167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081434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587236" y="4798586"/>
            <a:ext cx="257728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587236" y="5235475"/>
            <a:ext cx="2577284" cy="705923"/>
          </a:xfrm>
        </p:spPr>
        <p:txBody>
          <a:bodyPr lIns="36000" tIns="0" rIns="0" bIns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62DB99-23AA-4B84-915B-58A12122905A}"/>
              </a:ext>
            </a:extLst>
          </p:cNvPr>
          <p:cNvSpPr/>
          <p:nvPr userDrawn="1"/>
        </p:nvSpPr>
        <p:spPr>
          <a:xfrm>
            <a:off x="1969178" y="2806082"/>
            <a:ext cx="1847088" cy="1847088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C4674D-D19C-4346-8AB3-EEC70C5BA12B}"/>
              </a:ext>
            </a:extLst>
          </p:cNvPr>
          <p:cNvSpPr/>
          <p:nvPr userDrawn="1"/>
        </p:nvSpPr>
        <p:spPr>
          <a:xfrm>
            <a:off x="4730062" y="2358026"/>
            <a:ext cx="2295144" cy="229514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2287E6-00FD-4CA9-879A-D113874BCAF3}"/>
              </a:ext>
            </a:extLst>
          </p:cNvPr>
          <p:cNvSpPr/>
          <p:nvPr userDrawn="1"/>
        </p:nvSpPr>
        <p:spPr>
          <a:xfrm>
            <a:off x="7613594" y="2037986"/>
            <a:ext cx="2615184" cy="261518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4B6C5DB-65E0-4261-A490-0CEBD77B8A6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2022734" y="3082272"/>
            <a:ext cx="1739976" cy="955575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$25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6AFF07C-4D15-4A29-B939-C47256023C9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2022734" y="4075184"/>
            <a:ext cx="1739976" cy="280931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C71864B-9476-4445-B961-A4480119AB3B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5007646" y="2886747"/>
            <a:ext cx="1739976" cy="955575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$50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2AAA459-A7E1-451E-BABB-0C87139B389F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007646" y="3879659"/>
            <a:ext cx="1739976" cy="280931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F679BEC-0CFD-449F-B3E0-BB712F00052B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7761966" y="2723457"/>
            <a:ext cx="2295144" cy="955575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$100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5220FFF-D7A7-4DFC-97E2-8D717A6B97F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8038166" y="3716369"/>
            <a:ext cx="1739976" cy="280931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3C0B4F4-FAB3-45B3-A57B-B8A00F765A8C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587884" y="4798586"/>
            <a:ext cx="257728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710ED40-A455-4EEF-AAD2-1479EE311AB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587884" y="5240927"/>
            <a:ext cx="2577284" cy="705923"/>
          </a:xfrm>
        </p:spPr>
        <p:txBody>
          <a:bodyPr lIns="36000" tIns="0" rIns="0" bIns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9FC0BF2-FC28-43C1-864A-CAB49C8381A2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7654886" y="4798586"/>
            <a:ext cx="257728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F4793ACF-6372-4346-9E08-F9E4D25847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654886" y="5231802"/>
            <a:ext cx="2577284" cy="705923"/>
          </a:xfrm>
        </p:spPr>
        <p:txBody>
          <a:bodyPr lIns="36000" tIns="0" rIns="0" bIns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F3FD923B-7063-49D8-8286-0F842464897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77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DA9D50-F092-4CE4-833F-A116EB21A2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990088"/>
            <a:ext cx="12192000" cy="386791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3340707"/>
            <a:ext cx="3666744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2" y="3773923"/>
            <a:ext cx="5259387" cy="2087752"/>
          </a:xfrm>
        </p:spPr>
        <p:txBody>
          <a:bodyPr lIns="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3E44B3E-B67E-47BB-9B17-495800CC539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6682936" y="3353508"/>
            <a:ext cx="3666744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3E6654E2-1600-436C-996F-AB13D779B06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466097" y="3786724"/>
            <a:ext cx="5068178" cy="2087752"/>
          </a:xfrm>
        </p:spPr>
        <p:txBody>
          <a:bodyPr lIns="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11B1F208-6C15-4A3F-B7B4-388A18DC2B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55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ontent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E7ADE7-21F0-4422-AD3C-0A7865E4FAB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F00F53-9697-4331-BE9F-B94FA62B0402}"/>
              </a:ext>
            </a:extLst>
          </p:cNvPr>
          <p:cNvSpPr/>
          <p:nvPr userDrawn="1"/>
        </p:nvSpPr>
        <p:spPr>
          <a:xfrm>
            <a:off x="0" y="1528174"/>
            <a:ext cx="12192000" cy="53298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7430939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1975905"/>
            <a:ext cx="2386584" cy="484632"/>
          </a:xfrm>
          <a:prstGeom prst="roundRect">
            <a:avLst/>
          </a:prstGeom>
          <a:noFill/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Picture Placeholder 11" descr="Competitors logos quadrant">
            <a:extLst>
              <a:ext uri="{FF2B5EF4-FFF2-40B4-BE49-F238E27FC236}">
                <a16:creationId xmlns:a16="http://schemas.microsoft.com/office/drawing/2014/main" id="{B02B30B1-85C9-4BFB-89EF-F61F699F9CB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892" y="250360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Competitor 2</a:t>
            </a:r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7" name="Picture Placeholder 11" descr="Competitors logos quadrant">
            <a:extLst>
              <a:ext uri="{FF2B5EF4-FFF2-40B4-BE49-F238E27FC236}">
                <a16:creationId xmlns:a16="http://schemas.microsoft.com/office/drawing/2014/main" id="{BB248D0D-569D-4CE5-B4A5-1CB766D4BC2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41365" y="2069258"/>
            <a:ext cx="1655064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1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8" name="Picture Placeholder 11" descr="Competitors logos quadrant">
            <a:extLst>
              <a:ext uri="{FF2B5EF4-FFF2-40B4-BE49-F238E27FC236}">
                <a16:creationId xmlns:a16="http://schemas.microsoft.com/office/drawing/2014/main" id="{63441834-C0B7-467E-BB8A-077BFB4CC64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9800" y="4684388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3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0" name="Picture Placeholder 11" descr="Competitors logos quadrant">
            <a:extLst>
              <a:ext uri="{FF2B5EF4-FFF2-40B4-BE49-F238E27FC236}">
                <a16:creationId xmlns:a16="http://schemas.microsoft.com/office/drawing/2014/main" id="{4845EF5C-F9AE-4C81-B40A-0EF51B85391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54710" y="259486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4</a:t>
            </a:r>
            <a:endParaRPr lang="en-US" dirty="0"/>
          </a:p>
          <a:p>
            <a:r>
              <a:rPr lang="en-US" dirty="0"/>
              <a:t>Logo</a:t>
            </a:r>
            <a:r>
              <a:rPr lang="ru-RU" dirty="0"/>
              <a:t>я</a:t>
            </a:r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75396269-14C7-4297-BE40-EB61A04CF4C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5537" y="485370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5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A9EC32D0-3CC5-4D03-90E1-35DD544F353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65413" y="412194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6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9793465-C4F7-40FC-AEF8-5F868E36EC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3574970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expensive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E34E738-15BA-4311-BA02-5FDA3723F4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3574970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expensive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43026573-79FA-414F-85CC-BB2AFC84C2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41450" y="614276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convenient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54AC58C-2EFE-42E3-B1C3-3A3F7161FC0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41450" y="1764281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convenient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42B13-E900-4B2B-AB93-A64B64227466}"/>
              </a:ext>
            </a:extLst>
          </p:cNvPr>
          <p:cNvCxnSpPr/>
          <p:nvPr userDrawn="1"/>
        </p:nvCxnSpPr>
        <p:spPr>
          <a:xfrm>
            <a:off x="872933" y="3548268"/>
            <a:ext cx="1047037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45D1A3-05DF-4B1E-9C02-6D8A69BE201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098036" y="4142692"/>
            <a:ext cx="399592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CC01BAE8-6C4C-4DBC-AFB4-6B3BCF8D07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88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48E4FA-B29A-4342-834B-094336E65A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044952"/>
            <a:ext cx="12192000" cy="38130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49850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2435210"/>
            <a:ext cx="276990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3452" y="2784018"/>
            <a:ext cx="2769902" cy="214088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536828"/>
            <a:ext cx="10515600" cy="750626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BEE5DC-84EC-43EB-9CD1-9837D8A4F67C}"/>
              </a:ext>
            </a:extLst>
          </p:cNvPr>
          <p:cNvSpPr/>
          <p:nvPr userDrawn="1"/>
        </p:nvSpPr>
        <p:spPr>
          <a:xfrm>
            <a:off x="834925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B7E67C7-1C94-4372-81CF-D888A17E9E6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3452" y="3276621"/>
            <a:ext cx="2769902" cy="236139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1FD2E8C-BDB7-4C4A-B56C-7F3091987DA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431250" y="2435210"/>
            <a:ext cx="276990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038B74-8E2F-43C0-914C-E2BF168835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431250" y="2784018"/>
            <a:ext cx="2769902" cy="214088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Rectangle: Rounded Corners 7">
            <a:extLst>
              <a:ext uri="{FF2B5EF4-FFF2-40B4-BE49-F238E27FC236}">
                <a16:creationId xmlns:a16="http://schemas.microsoft.com/office/drawing/2014/main" id="{50BFB1A6-61C6-40D0-A6EC-86ECD5632A5C}"/>
              </a:ext>
            </a:extLst>
          </p:cNvPr>
          <p:cNvSpPr/>
          <p:nvPr userDrawn="1"/>
        </p:nvSpPr>
        <p:spPr>
          <a:xfrm>
            <a:off x="8212723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AEDB747B-532C-44A9-AD7A-2352A1F089B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31250" y="3276621"/>
            <a:ext cx="2769902" cy="236139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42351" y="2431907"/>
            <a:ext cx="276990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42351" y="2780715"/>
            <a:ext cx="2769902" cy="214088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Rectangle: Rounded Corners 7">
            <a:extLst>
              <a:ext uri="{FF2B5EF4-FFF2-40B4-BE49-F238E27FC236}">
                <a16:creationId xmlns:a16="http://schemas.microsoft.com/office/drawing/2014/main" id="{0FC703B8-4AAD-4000-8C02-C257F7016FFF}"/>
              </a:ext>
            </a:extLst>
          </p:cNvPr>
          <p:cNvSpPr/>
          <p:nvPr userDrawn="1"/>
        </p:nvSpPr>
        <p:spPr>
          <a:xfrm>
            <a:off x="4523824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42351" y="3273318"/>
            <a:ext cx="2769902" cy="2361398"/>
          </a:xfrm>
        </p:spPr>
        <p:txBody>
          <a:bodyPr lIns="0" tIns="0" rIns="0" bIns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id="{A174FF28-7765-4AA3-9FD4-CD935B4751C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5068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0C2245-DE76-4D87-9695-FB48563BCAE4}"/>
              </a:ext>
            </a:extLst>
          </p:cNvPr>
          <p:cNvSpPr/>
          <p:nvPr userDrawn="1"/>
        </p:nvSpPr>
        <p:spPr>
          <a:xfrm>
            <a:off x="0" y="15802"/>
            <a:ext cx="12192000" cy="68421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414016"/>
            <a:ext cx="12192000" cy="44439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8199" y="1928770"/>
            <a:ext cx="276990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02339" y="1925467"/>
            <a:ext cx="276990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8" y="2606834"/>
            <a:ext cx="4913312" cy="30226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CB2E1E06-E22D-4555-9D15-BBCA0BE6F5F4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402339" y="2606834"/>
            <a:ext cx="4913312" cy="30226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BF4CB8DC-40CD-4909-8F71-4707DCC2606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6525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8B7734-2772-4C9A-BD61-B27A99E74C14}"/>
              </a:ext>
            </a:extLst>
          </p:cNvPr>
          <p:cNvSpPr/>
          <p:nvPr userDrawn="1"/>
        </p:nvSpPr>
        <p:spPr>
          <a:xfrm>
            <a:off x="-3560" y="18540"/>
            <a:ext cx="12192000" cy="68394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7A0267-8AC8-4915-9542-1B14DD87BB22}"/>
              </a:ext>
            </a:extLst>
          </p:cNvPr>
          <p:cNvCxnSpPr/>
          <p:nvPr userDrawn="1"/>
        </p:nvCxnSpPr>
        <p:spPr>
          <a:xfrm>
            <a:off x="1743456" y="3429000"/>
            <a:ext cx="8705088" cy="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1126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1127" y="4664315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691C53-AE3E-4F20-95DD-9685FED4F5A1}"/>
              </a:ext>
            </a:extLst>
          </p:cNvPr>
          <p:cNvSpPr/>
          <p:nvPr userDrawn="1"/>
        </p:nvSpPr>
        <p:spPr>
          <a:xfrm>
            <a:off x="1053452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CDE282-1A6F-4DBA-865E-1B11BA3ABC55}"/>
              </a:ext>
            </a:extLst>
          </p:cNvPr>
          <p:cNvSpPr/>
          <p:nvPr userDrawn="1"/>
        </p:nvSpPr>
        <p:spPr>
          <a:xfrm>
            <a:off x="9803524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A74B15-692A-450D-B310-878022A27D88}"/>
              </a:ext>
            </a:extLst>
          </p:cNvPr>
          <p:cNvSpPr/>
          <p:nvPr userDrawn="1"/>
        </p:nvSpPr>
        <p:spPr>
          <a:xfrm>
            <a:off x="3240970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E791CF-B7E8-4D71-8684-B32E8C8F4301}"/>
              </a:ext>
            </a:extLst>
          </p:cNvPr>
          <p:cNvSpPr/>
          <p:nvPr userDrawn="1"/>
        </p:nvSpPr>
        <p:spPr>
          <a:xfrm>
            <a:off x="5428488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D3D6DD-0953-43C9-8188-184BE5DA2793}"/>
              </a:ext>
            </a:extLst>
          </p:cNvPr>
          <p:cNvSpPr/>
          <p:nvPr userDrawn="1"/>
        </p:nvSpPr>
        <p:spPr>
          <a:xfrm>
            <a:off x="7616006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E8A912-57C4-484A-BC10-933FA672E85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9452932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7A3AAFE-6461-4AE9-B70B-74CB089850A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52933" y="4664315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3255040-19AE-4D3C-B7EB-0DFF91543E3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896577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BE4D9BD-0351-4B91-B0BC-1DC3E5348A9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96578" y="4664315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8AB56CF-F4C5-4F54-9C81-C6AF325445C4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5082028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EDAADAFF-CDF8-4B5A-B4AF-07A1E3BDCF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82029" y="4664315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55E4403-2A75-455B-8AB8-D9D2DEE6B4B8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7267480" y="4231099"/>
            <a:ext cx="2020824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2A71372-85B1-4BE9-AFC9-78A34420C19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267481" y="4664315"/>
            <a:ext cx="2020824" cy="1178559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50A7337-3C0A-4855-BC87-AA251494827A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53452" y="3074289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7169E62-2B9B-4CF2-B2E2-3FD55EEEFF8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1053452" y="3471539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C0575D2-AA1D-44C6-9FB3-21ADF8988B54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240970" y="3068944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BBDBCDC-6887-4C68-B9B1-5692A081F030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3240970" y="3466194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ABCAEE9-21FE-4449-83EB-FBEC4248EE5E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428488" y="3077096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5136500-0830-4515-8356-C6B23041E5C7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5428488" y="3474346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BD503F2-AFE4-4764-8A65-FCC3DF905012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7616006" y="3082825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DC0A657-989F-4B29-8E27-DDC81B0140E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7616006" y="3480075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437BAC6-4C02-46D8-AB5C-54416FDC4E11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9803524" y="3079749"/>
            <a:ext cx="1335024" cy="462656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E0840D65-23FD-4BDF-B966-5BF3BE32F620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9803524" y="3476999"/>
            <a:ext cx="1335024" cy="233857"/>
          </a:xfrm>
        </p:spPr>
        <p:txBody>
          <a:bodyPr lIns="0" tIns="0" rIns="0" bIns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50" name="Picture Placeholder 11">
            <a:extLst>
              <a:ext uri="{FF2B5EF4-FFF2-40B4-BE49-F238E27FC236}">
                <a16:creationId xmlns:a16="http://schemas.microsoft.com/office/drawing/2014/main" id="{DBB3EB4E-1DA2-4278-B918-D5B7EDBD9B3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719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og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7" y="1943100"/>
            <a:ext cx="10512425" cy="368633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29030D9-F540-4B24-AA27-17B8726068F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767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54680"/>
            <a:ext cx="12192000" cy="37033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88736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11049" y="4355957"/>
            <a:ext cx="2769902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11049" y="4736849"/>
            <a:ext cx="2769902" cy="214088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11049" y="5004864"/>
            <a:ext cx="2769902" cy="82402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98E5C-D637-4A1F-9056-73766B04FE2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14517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89779B3-74BD-410E-8DCD-302D161A467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8147243" y="4357953"/>
            <a:ext cx="2769902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367781E-9C82-4788-A807-0111EF793B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47243" y="4738845"/>
            <a:ext cx="2769902" cy="214088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5484CD3-57F0-46B6-96E6-54BDB7A030D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47243" y="5006860"/>
            <a:ext cx="2769902" cy="82402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383DFDF4-9A8E-4653-9207-FC82A7B603A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58006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72438" y="4372425"/>
            <a:ext cx="2769902" cy="334918"/>
          </a:xfrm>
        </p:spPr>
        <p:txBody>
          <a:bodyPr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272438" y="4753317"/>
            <a:ext cx="2769902" cy="214088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582499F-142E-436A-931B-C9E57565DF2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272438" y="5021332"/>
            <a:ext cx="2769902" cy="824020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710279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6CAD31EE-07E0-48DC-8A30-3C3AC6285B2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94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7B149A-3C8A-48D5-A7CF-D900619C493B}"/>
              </a:ext>
            </a:extLst>
          </p:cNvPr>
          <p:cNvSpPr/>
          <p:nvPr userDrawn="1"/>
        </p:nvSpPr>
        <p:spPr>
          <a:xfrm>
            <a:off x="0" y="474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368296"/>
            <a:ext cx="12192000" cy="44897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5284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534173" y="3053492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34173" y="369072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0700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6072016" y="3053492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072016" y="369072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4744851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516223" y="3053492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516223" y="369072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Picture Placeholder 10">
            <a:extLst>
              <a:ext uri="{FF2B5EF4-FFF2-40B4-BE49-F238E27FC236}">
                <a16:creationId xmlns:a16="http://schemas.microsoft.com/office/drawing/2014/main" id="{6F69DD81-BD33-4878-BE6B-E6252B0E461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18905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F53399-AF88-4B19-8C26-1A63E023245D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2534173" y="4675444"/>
            <a:ext cx="1908000" cy="612438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CCEF4D60-F822-4C96-86FD-DE22EF496C76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2534173" y="533385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Picture Placeholder 10">
            <a:extLst>
              <a:ext uri="{FF2B5EF4-FFF2-40B4-BE49-F238E27FC236}">
                <a16:creationId xmlns:a16="http://schemas.microsoft.com/office/drawing/2014/main" id="{B4A9AE49-2C61-49A9-BBAB-B10B7982EF05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120700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59FC5F10-BCA0-4110-AEDF-4A9729F7FDF3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6072016" y="4675444"/>
            <a:ext cx="1908000" cy="612438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D74DE44D-21EB-4B7D-A729-0564A65C12D5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072016" y="533385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Picture Placeholder 10">
            <a:extLst>
              <a:ext uri="{FF2B5EF4-FFF2-40B4-BE49-F238E27FC236}">
                <a16:creationId xmlns:a16="http://schemas.microsoft.com/office/drawing/2014/main" id="{9F70A0CC-AF4B-47BB-A8FA-067E7844751E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4744851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9F607D0D-855E-4436-857B-20E66E881082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>
          <a:xfrm>
            <a:off x="9516223" y="4675444"/>
            <a:ext cx="1908000" cy="612438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8" name="Text Placeholder 11">
            <a:extLst>
              <a:ext uri="{FF2B5EF4-FFF2-40B4-BE49-F238E27FC236}">
                <a16:creationId xmlns:a16="http://schemas.microsoft.com/office/drawing/2014/main" id="{10099025-C128-45B2-90F6-5ABA8380C6C8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9516223" y="533385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Picture Placeholder 10">
            <a:extLst>
              <a:ext uri="{FF2B5EF4-FFF2-40B4-BE49-F238E27FC236}">
                <a16:creationId xmlns:a16="http://schemas.microsoft.com/office/drawing/2014/main" id="{019F774E-7063-44F5-AE2D-146FCBD9B4C4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905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1" name="Picture Placeholder 11">
            <a:extLst>
              <a:ext uri="{FF2B5EF4-FFF2-40B4-BE49-F238E27FC236}">
                <a16:creationId xmlns:a16="http://schemas.microsoft.com/office/drawing/2014/main" id="{FA89EF75-E798-40D3-897E-2FAC5108B5A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690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anchor="b" anchorCtr="0">
            <a:noAutofit/>
          </a:bodyPr>
          <a:lstStyle>
            <a:lvl1pPr algn="r">
              <a:defRPr sz="5500" b="1"/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2B65509E-400D-48FF-845C-D88E53CDAF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851603"/>
            <a:ext cx="2386800" cy="486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Here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0951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A87ED0-1555-4955-AB1F-016220F037D5}"/>
              </a:ext>
            </a:extLst>
          </p:cNvPr>
          <p:cNvSpPr/>
          <p:nvPr userDrawn="1"/>
        </p:nvSpPr>
        <p:spPr>
          <a:xfrm>
            <a:off x="0" y="-24971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660904"/>
            <a:ext cx="12192000" cy="419709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389917" y="3744378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389917" y="4070552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424934" y="3744378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424934" y="4070552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459951" y="3744378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459951" y="4070552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D76DCFE-3432-4A5F-955D-7561AB292330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>
          <a:xfrm>
            <a:off x="5389917" y="4784422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11F291FA-EABF-4C0D-AF94-B7A47A81ECE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5389917" y="511059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22A983C-97ED-4D4F-90B9-78A07353BC8F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>
          <a:xfrm>
            <a:off x="7424934" y="4784422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D1E7350-7D86-49FC-8701-EE982A922CD1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424934" y="511059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D11603C-59B8-4FC2-97A6-FA9D7C86E67F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9459951" y="4784422"/>
            <a:ext cx="1908000" cy="280200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6E490732-5FB8-4E3E-9D69-E5406F92F7F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9459951" y="5110596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A0EC4-BC37-4FC9-9F26-E3C1334A4C34}"/>
              </a:ext>
            </a:extLst>
          </p:cNvPr>
          <p:cNvSpPr/>
          <p:nvPr userDrawn="1"/>
        </p:nvSpPr>
        <p:spPr>
          <a:xfrm>
            <a:off x="5381032" y="3305997"/>
            <a:ext cx="265176" cy="266400"/>
          </a:xfrm>
          <a:prstGeom prst="rect">
            <a:avLst/>
          </a:prstGeom>
          <a:solidFill>
            <a:srgbClr val="21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BD5238-9183-4891-90FE-BFADE39D52EE}"/>
              </a:ext>
            </a:extLst>
          </p:cNvPr>
          <p:cNvSpPr/>
          <p:nvPr userDrawn="1"/>
        </p:nvSpPr>
        <p:spPr>
          <a:xfrm>
            <a:off x="7416049" y="3305997"/>
            <a:ext cx="265176" cy="26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B2D4CE-3326-4F5C-847C-7ADD21460FA5}"/>
              </a:ext>
            </a:extLst>
          </p:cNvPr>
          <p:cNvSpPr/>
          <p:nvPr userDrawn="1"/>
        </p:nvSpPr>
        <p:spPr>
          <a:xfrm>
            <a:off x="9451066" y="3305997"/>
            <a:ext cx="265176" cy="26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FBD00C-155A-4E35-84F8-6154CA214B93}"/>
              </a:ext>
            </a:extLst>
          </p:cNvPr>
          <p:cNvSpPr/>
          <p:nvPr userDrawn="1"/>
        </p:nvSpPr>
        <p:spPr>
          <a:xfrm>
            <a:off x="5381032" y="4401622"/>
            <a:ext cx="265176" cy="26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0A9D06-023A-4BEC-A29D-DB94D1C5D09B}"/>
              </a:ext>
            </a:extLst>
          </p:cNvPr>
          <p:cNvSpPr/>
          <p:nvPr userDrawn="1"/>
        </p:nvSpPr>
        <p:spPr>
          <a:xfrm>
            <a:off x="7416049" y="4401622"/>
            <a:ext cx="265176" cy="26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783EDA-47B1-4EE9-9DF1-72DA4FBB6EBB}"/>
              </a:ext>
            </a:extLst>
          </p:cNvPr>
          <p:cNvSpPr/>
          <p:nvPr userDrawn="1"/>
        </p:nvSpPr>
        <p:spPr>
          <a:xfrm>
            <a:off x="9451066" y="4401622"/>
            <a:ext cx="265176" cy="26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0A6297C2-03D3-4827-8174-BFCF830BF105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839788" y="2039527"/>
            <a:ext cx="4110037" cy="328494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47" name="Picture Placeholder 11">
            <a:extLst>
              <a:ext uri="{FF2B5EF4-FFF2-40B4-BE49-F238E27FC236}">
                <a16:creationId xmlns:a16="http://schemas.microsoft.com/office/drawing/2014/main" id="{99F0FD6D-EAFC-4719-A178-145AF6E907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8315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142097-9D10-4804-A189-9D860F05AC59}"/>
              </a:ext>
            </a:extLst>
          </p:cNvPr>
          <p:cNvSpPr/>
          <p:nvPr userDrawn="1"/>
        </p:nvSpPr>
        <p:spPr>
          <a:xfrm>
            <a:off x="0" y="2807208"/>
            <a:ext cx="12192000" cy="4050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A16-0E09-486C-9A28-B508902D11B6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7FFDD0-A08E-4CF1-A48B-295DE808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96261"/>
            <a:ext cx="4927266" cy="1654052"/>
          </a:xfrm>
        </p:spPr>
        <p:txBody>
          <a:bodyPr lIns="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7430E2-DDF4-4D72-AF97-86B66F11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399"/>
            <a:ext cx="10515600" cy="63634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6E1E0F-4E59-4E81-9D45-686A3E2B3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24947" y="4096261"/>
            <a:ext cx="4927266" cy="1654052"/>
          </a:xfrm>
        </p:spPr>
        <p:txBody>
          <a:bodyPr lIns="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C431EA9-1FA6-4AB8-B683-837876623C1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714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458" y="1514007"/>
            <a:ext cx="4585780" cy="1091078"/>
          </a:xfrm>
        </p:spPr>
        <p:txBody>
          <a:bodyPr lIns="0" tIns="0" rIns="0" bIns="0" anchor="b" anchorCtr="0"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A35B9E4-40D9-41FE-A3DD-5A314E6E0B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1850" y="851603"/>
            <a:ext cx="2386800" cy="486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815864-FC8F-40F2-AB2F-2E8B29A59E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132086"/>
            <a:ext cx="4586288" cy="50947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Allan </a:t>
            </a:r>
            <a:r>
              <a:rPr lang="en-US" dirty="0" err="1"/>
              <a:t>Mattsson</a:t>
            </a:r>
            <a:endParaRPr lang="ru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F892DC1-71DA-42B0-9222-A94944D56D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Phone:</a:t>
            </a:r>
            <a:endParaRPr lang="ru-RU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17FFFD-9D64-40AB-9C05-B5348E9B8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208-555-0183</a:t>
            </a:r>
            <a:endParaRPr lang="ru-RU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85ADCA-D658-49E9-B312-5F5BFFDF2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Email:</a:t>
            </a:r>
            <a:endParaRPr lang="ru-R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200E180-BBC5-45C4-B9FE-291D67673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alaan@fineartschool.net</a:t>
            </a:r>
            <a:endParaRPr lang="ru-RU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E52E9F4-4D2A-4D77-A34F-A611634DD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Website:</a:t>
            </a:r>
            <a:endParaRPr lang="ru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CC1407-FB5D-49EA-B205-A8DD06DF02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www.fineartschool.net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6757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" r="-3288" b="-3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2087C-0B0E-4369-B682-3BD45618E7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1317"/>
            <a:ext cx="10515600" cy="636340"/>
          </a:xfrm>
        </p:spPr>
        <p:txBody>
          <a:bodyPr lIns="0" tIns="0" rIns="0" bIns="0"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A16-0E09-486C-9A28-B508902D11B6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B21449DB-6E23-41CB-AD61-C3F2044E825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26736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06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60F428-57C5-4F3D-A940-BE104D4E7EB6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742719" y="2572232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742719" y="320946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030546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916852" y="2572232"/>
            <a:ext cx="1908000" cy="591259"/>
          </a:xfrm>
        </p:spPr>
        <p:txBody>
          <a:bodyPr lIns="0" tIns="0" rIns="0" bIns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916852" y="3209465"/>
            <a:ext cx="1908000" cy="214088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52805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2742719" y="3874620"/>
            <a:ext cx="3039906" cy="187470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916852" y="3874620"/>
            <a:ext cx="3039906" cy="187470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Picture Placeholder 11">
            <a:extLst>
              <a:ext uri="{FF2B5EF4-FFF2-40B4-BE49-F238E27FC236}">
                <a16:creationId xmlns:a16="http://schemas.microsoft.com/office/drawing/2014/main" id="{6B1C1861-9B5E-4FAB-A6BD-7DB0815CBD7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773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7F5A1-ACE9-48DF-BB64-61C809D3A883}"/>
              </a:ext>
            </a:extLst>
          </p:cNvPr>
          <p:cNvSpPr/>
          <p:nvPr userDrawn="1"/>
        </p:nvSpPr>
        <p:spPr>
          <a:xfrm>
            <a:off x="0" y="-1422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39788" y="3938788"/>
            <a:ext cx="4942837" cy="187470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6409377" y="3938788"/>
            <a:ext cx="4942836" cy="1874702"/>
          </a:xfrm>
        </p:spPr>
        <p:txBody>
          <a:bodyPr lIns="0" tIns="0" rIns="0" bIns="0">
            <a:normAutofit/>
          </a:bodyPr>
          <a:lstStyle>
            <a:lvl1pPr marL="216000" indent="-21600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870309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9112DCB4-4925-43FD-B9C6-F223695085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7926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6A5190-405E-4BAD-9D24-C60BCE1026AC}"/>
              </a:ext>
            </a:extLst>
          </p:cNvPr>
          <p:cNvSpPr/>
          <p:nvPr userDrawn="1"/>
        </p:nvSpPr>
        <p:spPr>
          <a:xfrm>
            <a:off x="0" y="-336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050792"/>
            <a:ext cx="12192000" cy="28072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9787" y="4512195"/>
            <a:ext cx="2176272" cy="300437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28570" y="4850265"/>
            <a:ext cx="2176272" cy="93801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600249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BC5C1227-3435-44A2-A29B-3E34D7E6EDF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28570" y="2880087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84E6553B-BFD6-41B1-B2FB-B2FF92DCFFFB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614288" y="2880087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88F4128-E844-49D5-B896-F5B8360E054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79372" y="4512195"/>
            <a:ext cx="2176272" cy="300437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4D9A5A5-DC49-42A9-AF1C-03EE63FAC03F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468155" y="4850265"/>
            <a:ext cx="2176272" cy="938012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48B1E6-F024-4B3C-B742-0BF9E09286E4}"/>
              </a:ext>
            </a:extLst>
          </p:cNvPr>
          <p:cNvSpPr/>
          <p:nvPr userDrawn="1"/>
        </p:nvSpPr>
        <p:spPr>
          <a:xfrm>
            <a:off x="6125937" y="2250550"/>
            <a:ext cx="2286000" cy="36576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43F6EC-68DC-4837-BACC-5AD6767A59B3}"/>
              </a:ext>
            </a:extLst>
          </p:cNvPr>
          <p:cNvSpPr/>
          <p:nvPr userDrawn="1"/>
        </p:nvSpPr>
        <p:spPr>
          <a:xfrm rot="5400000">
            <a:off x="8598924" y="2762976"/>
            <a:ext cx="2286000" cy="268435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36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629E6EA-0F70-4614-B242-4AE3E4301398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6283325" y="2410395"/>
            <a:ext cx="1974850" cy="3047430"/>
          </a:xfrm>
          <a:ln w="25400"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2379FE9-C48F-4225-A40A-A3E6CAD4F51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412163" y="3124606"/>
            <a:ext cx="2511425" cy="1976400"/>
          </a:xfrm>
          <a:ln w="25400">
            <a:solidFill>
              <a:schemeClr val="bg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FFDA0C1B-4B80-4211-8E8D-A19CA0D2A593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2176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3596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anchor="b" anchorCtr="0">
            <a:noAutofit/>
          </a:bodyPr>
          <a:lstStyle>
            <a:lvl1pPr algn="r">
              <a:defRPr sz="5500" b="1"/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Here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1761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2FAC8-55F2-4A8C-BD0D-938A7257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470"/>
            <a:ext cx="10515600" cy="360496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4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41282D-68FE-4C49-8F91-14A2214B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902"/>
            <a:ext cx="10680596" cy="113342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2334"/>
            <a:ext cx="10674246" cy="63634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2A16-0E09-486C-9A28-B508902D11B6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E22EDD9E-AEE4-4D2A-BD45-AABB792F68A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2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314DC4-8C9E-4F01-A18F-43188041EB03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7010291-978E-4CC6-876F-E22ADA4A3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9405"/>
            <a:ext cx="5181600" cy="358861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C0C7E056-802B-46B6-8017-5D7F87B4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9405"/>
            <a:ext cx="5181600" cy="356897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4E7E-06A4-424E-83B2-0F5C45AFEB4E}" type="datetime1">
              <a:rPr lang="en-US" smtClean="0"/>
              <a:pPr/>
              <a:t>1/26/2019</a:t>
            </a:fld>
            <a:endParaRPr lang="ru-R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71164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0794048-CBDE-4DD8-B381-C7B3F8BC6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49403"/>
            <a:ext cx="5157787" cy="45567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728F1E0-EBE6-4A1C-A9AD-A2F93B614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49401"/>
            <a:ext cx="5183188" cy="45567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0E71F33-4A3C-4FCB-968D-EDA3A37F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3294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E2D98C8-5649-4EB0-A619-A662461E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3294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99165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15BD07-216B-4BED-B02B-A824C3BF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1CB25A8-485F-445D-B110-8C51B4D99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6DD5FE-C12D-447A-88F9-437E12A2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99123"/>
            <a:ext cx="6172200" cy="536192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36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152D61-B915-4FFA-BFAB-BE67BD9F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B9FA21-7A71-4ACD-9725-F9C35C794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3F69D43-2C7D-427D-9395-81FD4D07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136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4E7E-06A4-424E-83B2-0F5C45AFEB4E}" type="datetime1">
              <a:rPr lang="en-US" smtClean="0"/>
              <a:pPr/>
              <a:t>1/26/2019</a:t>
            </a:fld>
            <a:endParaRPr lang="ru-R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6870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289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BCF6-9B78-49BE-A2AD-F0AA9C6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2BFF-A7D8-4C29-89A0-BC16EA5EFCC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934F3-5442-470C-BF40-00437371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14656-DB95-4E7F-83A3-E5750E23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0828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3A9DA67-F108-42B4-9EB1-30A00E34C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2743200" cy="184317"/>
          </a:xfrm>
        </p:spPr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1996465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1996465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677189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1996465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776173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0319" y="3725315"/>
            <a:ext cx="2386800" cy="486000"/>
          </a:xfrm>
          <a:ln>
            <a:solidFill>
              <a:srgbClr val="000000">
                <a:alpha val="30196"/>
              </a:srgb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12015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92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560832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778" y="1514007"/>
            <a:ext cx="4585780" cy="109107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2698955"/>
            <a:ext cx="4607015" cy="3136910"/>
          </a:xfrm>
        </p:spPr>
        <p:txBody>
          <a:bodyPr lIns="0" tIns="0" rIns="0" bIns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88687278-82AE-4E5D-96D6-672F8FAFC70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29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0" y="1514007"/>
            <a:ext cx="4585780" cy="109107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254" y="2698955"/>
            <a:ext cx="4607015" cy="3136910"/>
          </a:xfrm>
        </p:spPr>
        <p:txBody>
          <a:bodyPr lIns="0" tIns="0" rIns="0" bIns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EF6E06-1E31-4D29-80D8-1A734B23181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3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A39C64-09F5-4EDF-B203-730A1BC0B4BB}"/>
              </a:ext>
            </a:extLst>
          </p:cNvPr>
          <p:cNvSpPr/>
          <p:nvPr userDrawn="1"/>
        </p:nvSpPr>
        <p:spPr>
          <a:xfrm>
            <a:off x="0" y="0"/>
            <a:ext cx="12192000" cy="35661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66160"/>
            <a:ext cx="12192000" cy="32918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127212" cy="554400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F720B3A-B1A7-4004-BD9A-BB135B2B9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986332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2364AD-425B-49F5-828E-637D01836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614" y="4419548"/>
            <a:ext cx="2286000" cy="1377537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086FCF-DB15-4696-80F9-5F48426CE83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23390" y="3986332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DC38AB5-30F7-45B7-9FD0-AFBD09BA11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623390" y="4419548"/>
            <a:ext cx="2286000" cy="1377537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3986332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419548"/>
            <a:ext cx="2286000" cy="1377537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3986332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19548"/>
            <a:ext cx="2286000" cy="1377537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D9E3969-277E-442F-A61A-B5F910626BF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39788" y="2446953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04A078C-C27C-43BF-AD80-27BC78DCBCC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5506" y="2446953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3790D791-9C4C-4EAC-8EC6-2B8F7529A0A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446953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4DD07A0-DC68-453E-B928-953969C0686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446953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0EE565DC-46C2-4F46-AFCF-D7D77AF99B0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45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r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08BB97-79BE-43F2-AD10-528EEFEE61AB}"/>
              </a:ext>
            </a:extLst>
          </p:cNvPr>
          <p:cNvSpPr/>
          <p:nvPr userDrawn="1"/>
        </p:nvSpPr>
        <p:spPr>
          <a:xfrm>
            <a:off x="0" y="0"/>
            <a:ext cx="12192000" cy="37947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94760"/>
            <a:ext cx="12192000" cy="30632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05472"/>
            <a:ext cx="8127212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4162794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596010"/>
            <a:ext cx="2286000" cy="1142011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4162794"/>
            <a:ext cx="2286000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596010"/>
            <a:ext cx="2286000" cy="1142011"/>
          </a:xfrm>
        </p:spPr>
        <p:txBody>
          <a:bodyPr lIns="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10DA4B-80F1-44A9-8C5F-93B634E0D0F8}"/>
              </a:ext>
            </a:extLst>
          </p:cNvPr>
          <p:cNvSpPr/>
          <p:nvPr userDrawn="1"/>
        </p:nvSpPr>
        <p:spPr>
          <a:xfrm>
            <a:off x="839788" y="2174510"/>
            <a:ext cx="4946904" cy="4096512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9F34831C-234C-4CF5-969E-2D5618BDBB3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623415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F7D067F-9653-4BC2-A7E9-BE894EC5E2F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623415"/>
            <a:ext cx="1069848" cy="79552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3C97C3B-5FB4-4D00-93DA-BCD15F89906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313" y="2359025"/>
            <a:ext cx="4648200" cy="2873375"/>
          </a:xfrm>
          <a:ln w="2540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7EF3BAF8-222C-4E67-B4CF-081E9C0720A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303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CD9829-C7D8-4164-BF7D-FD4B38C747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5349048"/>
            <a:ext cx="5257800" cy="552848"/>
          </a:xfrm>
        </p:spPr>
        <p:txBody>
          <a:bodyPr lIns="0" tIns="0" rIns="0" bIns="0" anchor="b" anchorCtr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600" y="868645"/>
            <a:ext cx="2386800" cy="486000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789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7D7942-83AE-46FF-83B1-84835F486286}"/>
              </a:ext>
            </a:extLst>
          </p:cNvPr>
          <p:cNvSpPr/>
          <p:nvPr userDrawn="1"/>
        </p:nvSpPr>
        <p:spPr>
          <a:xfrm>
            <a:off x="0" y="0"/>
            <a:ext cx="12192000" cy="31729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72968"/>
            <a:ext cx="12192000" cy="36850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599790" cy="552848"/>
          </a:xfrm>
        </p:spPr>
        <p:txBody>
          <a:bodyPr lIns="0" tIns="0" rIns="0" bIns="0" anchor="b" anchorCtr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0CABB-6376-4351-BA0C-322104FF72A1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6613" y="3565295"/>
            <a:ext cx="304495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3" y="3998511"/>
            <a:ext cx="3044952" cy="172572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4637302" y="3565295"/>
            <a:ext cx="304495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37302" y="3998511"/>
            <a:ext cx="3044952" cy="172572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799" cy="1234205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4C738A8-00FA-480E-9730-8625B9F8CF66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437990" y="3565295"/>
            <a:ext cx="3044952" cy="33491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7347BFF-8FB8-4EF0-81EE-3A9E7C6F23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37990" y="3998511"/>
            <a:ext cx="3044952" cy="1725728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7555D5F3-897A-4180-AC97-B866E5BBB2E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41997" y="851603"/>
            <a:ext cx="1938528" cy="393192"/>
          </a:xfrm>
          <a:prstGeom prst="round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19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0C71E-9398-4660-B728-2C20DF0C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0D45-FD1B-48F7-BF6C-5EA65F9F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305D-6746-4346-B610-8CE28B82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09013" y="5998474"/>
            <a:ext cx="2743200" cy="14314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fld id="{DE8A4E7E-06A4-424E-83B2-0F5C45AFEB4E}" type="datetime1">
              <a:rPr lang="en-US" smtClean="0"/>
              <a:pPr/>
              <a:t>1/26/2019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3F55-6374-4C74-96AC-1EC34CFAA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7413" y="6168551"/>
            <a:ext cx="4114800" cy="1903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6012-FDCC-451A-96F6-5645ABEB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558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fld id="{4950F5D8-22E1-4015-8661-E5B1FD28C2D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4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66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7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91" r:id="rId32"/>
    <p:sldLayoutId id="2147483692" r:id="rId33"/>
    <p:sldLayoutId id="2147483689" r:id="rId34"/>
    <p:sldLayoutId id="2147483690" r:id="rId35"/>
    <p:sldLayoutId id="2147483655" r:id="rId36"/>
    <p:sldLayoutId id="2147483683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ADA7-71A1-44A8-81BF-1B6CACFB7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Different Outcome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C4633-7458-4F99-83F4-CB5107BC2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Romans 8:28-30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CCC03F5-8BE3-4CB2-8FEC-7A84847CFD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1915" b="31915"/>
          <a:stretch>
            <a:fillRect/>
          </a:stretch>
        </p:blipFill>
        <p:spPr>
          <a:xfrm>
            <a:off x="4168865" y="1470680"/>
            <a:ext cx="3852682" cy="930876"/>
          </a:xfrm>
        </p:spPr>
      </p:pic>
    </p:spTree>
    <p:extLst>
      <p:ext uri="{BB962C8B-B14F-4D97-AF65-F5344CB8AC3E}">
        <p14:creationId xmlns:p14="http://schemas.microsoft.com/office/powerpoint/2010/main" val="99226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1" y="1607876"/>
            <a:ext cx="4585780" cy="3878524"/>
          </a:xfrm>
          <a:solidFill>
            <a:schemeClr val="bg1">
              <a:alpha val="41000"/>
            </a:schemeClr>
          </a:solidFill>
        </p:spPr>
        <p:txBody>
          <a:bodyPr anchor="ctr"/>
          <a:lstStyle/>
          <a:p>
            <a:pPr algn="ctr"/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…God causes all things to work together for good to those who love God, to those who are called…”</a:t>
            </a:r>
            <a:endParaRPr lang="ru-RU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7DCF-3682-44C5-A5DA-9D96CF14B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1056904"/>
            <a:ext cx="5250227" cy="47789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“Loving God” Means Different Results:</a:t>
            </a:r>
            <a:endParaRPr lang="en-US" sz="4400" b="1" u="sng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0" indent="0" algn="ctr">
              <a:buNone/>
            </a:pPr>
            <a:endParaRPr lang="en-US" sz="3600" dirty="0"/>
          </a:p>
          <a:p>
            <a:r>
              <a:rPr lang="en-US" sz="4000" dirty="0"/>
              <a:t>A Victorious Outcome</a:t>
            </a:r>
          </a:p>
          <a:p>
            <a:r>
              <a:rPr lang="en-US" sz="4000" dirty="0"/>
              <a:t>Astonishing Decay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457200" cy="184317"/>
          </a:xfrm>
        </p:spPr>
        <p:txBody>
          <a:bodyPr/>
          <a:lstStyle/>
          <a:p>
            <a:fld id="{4950F5D8-22E1-4015-8661-E5B1FD28C2DE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427F41-7397-445C-9039-AD2658AEFB4F}"/>
              </a:ext>
            </a:extLst>
          </p:cNvPr>
          <p:cNvSpPr/>
          <p:nvPr/>
        </p:nvSpPr>
        <p:spPr>
          <a:xfrm>
            <a:off x="5669465" y="4085956"/>
            <a:ext cx="6427531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Isaiah 40:30-31 Though youths grow weary and tired, And vigorous young men stumble badly,  Yet those who wait for the LORD Will gain new strength; They will mount up with wings like eagles…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9FB4D3-8FF1-438C-A04D-B557E5B0E2C2}"/>
              </a:ext>
            </a:extLst>
          </p:cNvPr>
          <p:cNvSpPr/>
          <p:nvPr/>
        </p:nvSpPr>
        <p:spPr>
          <a:xfrm>
            <a:off x="5669464" y="4101405"/>
            <a:ext cx="6427531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Ezekiel 28:19 </a:t>
            </a:r>
            <a:r>
              <a:rPr lang="en-US" sz="2800" dirty="0"/>
              <a:t>“All who know you among the peoples are appalled at you; You have become terrified…”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550D6F-FD51-4EB8-9E24-42AB5D913B4D}"/>
              </a:ext>
            </a:extLst>
          </p:cNvPr>
          <p:cNvSpPr/>
          <p:nvPr/>
        </p:nvSpPr>
        <p:spPr>
          <a:xfrm>
            <a:off x="5669463" y="4256272"/>
            <a:ext cx="642753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b="1" dirty="0"/>
              <a:t>Proverbs 28:1 </a:t>
            </a:r>
            <a:r>
              <a:rPr lang="en-US" sz="3600" dirty="0"/>
              <a:t>The wicked flee when no one is pursuing, But the righteous are bold as a lion. </a:t>
            </a:r>
          </a:p>
        </p:txBody>
      </p:sp>
    </p:spTree>
    <p:extLst>
      <p:ext uri="{BB962C8B-B14F-4D97-AF65-F5344CB8AC3E}">
        <p14:creationId xmlns:p14="http://schemas.microsoft.com/office/powerpoint/2010/main" val="382434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D94-24F8-4116-BFB7-CF6B7488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22" y="716377"/>
            <a:ext cx="4585780" cy="109107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God “Work all things together for good”?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EC7A3-ABF0-4060-8479-AF65FE17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8B123-8EE2-45DE-8832-ACB27006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BA5E5-4147-4A3C-8E6C-2D3B46FD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11</a:t>
            </a:fld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02245-0D7C-4D87-A9F6-A435FD022DB1}"/>
              </a:ext>
            </a:extLst>
          </p:cNvPr>
          <p:cNvSpPr/>
          <p:nvPr/>
        </p:nvSpPr>
        <p:spPr>
          <a:xfrm>
            <a:off x="646444" y="716377"/>
            <a:ext cx="4307393" cy="5262979"/>
          </a:xfrm>
          <a:prstGeom prst="rect">
            <a:avLst/>
          </a:prstGeom>
          <a:solidFill>
            <a:schemeClr val="tx2">
              <a:alpha val="64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Romans 8:29-30 For those whom He foreknew, He also predestined to become conformed to the image of His Son, so that He would be the firstborn among many brethren; and these whom He predestined, He also called; and these whom He called, He also justified; and these whom He justified, He also glorified.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3DB9-BCCA-41FB-816B-26EF79561E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0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D94-24F8-4116-BFB7-CF6B7488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22" y="716377"/>
            <a:ext cx="4585780" cy="109107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God “Work all things together for good”?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CB60C3-1F9F-49B9-9ACD-E9AE493BF938}"/>
              </a:ext>
            </a:extLst>
          </p:cNvPr>
          <p:cNvGraphicFramePr>
            <a:graphicFrameLocks noGrp="1"/>
          </p:cNvGraphicFramePr>
          <p:nvPr>
            <p:ph sz="quarter" idx="4"/>
            <p:extLst/>
          </p:nvPr>
        </p:nvGraphicFramePr>
        <p:xfrm>
          <a:off x="6427788" y="2250831"/>
          <a:ext cx="4606925" cy="410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EC7A3-ABF0-4060-8479-AF65FE17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8B123-8EE2-45DE-8832-ACB27006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BA5E5-4147-4A3C-8E6C-2D3B46FD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12</a:t>
            </a:fld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02245-0D7C-4D87-A9F6-A435FD022DB1}"/>
              </a:ext>
            </a:extLst>
          </p:cNvPr>
          <p:cNvSpPr/>
          <p:nvPr/>
        </p:nvSpPr>
        <p:spPr>
          <a:xfrm>
            <a:off x="646444" y="716377"/>
            <a:ext cx="4307393" cy="5262979"/>
          </a:xfrm>
          <a:prstGeom prst="rect">
            <a:avLst/>
          </a:prstGeom>
          <a:solidFill>
            <a:schemeClr val="tx2">
              <a:alpha val="64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Romans 8:29-30 For those </a:t>
            </a:r>
            <a:r>
              <a:rPr lang="en-US" sz="2800" b="1" u="sng" dirty="0"/>
              <a:t>whom</a:t>
            </a:r>
            <a:r>
              <a:rPr lang="en-US" sz="2800" dirty="0"/>
              <a:t> </a:t>
            </a:r>
            <a:r>
              <a:rPr lang="en-US" sz="2800" b="1" u="sng" dirty="0"/>
              <a:t>He foreknew</a:t>
            </a:r>
            <a:r>
              <a:rPr lang="en-US" sz="2800" dirty="0"/>
              <a:t>, He also predestined to become conformed to the image of His Son, so that He would be the firstborn among many brethren; and these whom He predestined, He also called; and these whom He called, He also justified; and these whom He justified, He also glorified. </a:t>
            </a:r>
          </a:p>
        </p:txBody>
      </p:sp>
    </p:spTree>
    <p:extLst>
      <p:ext uri="{BB962C8B-B14F-4D97-AF65-F5344CB8AC3E}">
        <p14:creationId xmlns:p14="http://schemas.microsoft.com/office/powerpoint/2010/main" val="129106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D94-24F8-4116-BFB7-CF6B7488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22" y="716377"/>
            <a:ext cx="4585780" cy="109107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God “Work all things together for good”?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CB60C3-1F9F-49B9-9ACD-E9AE493BF93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93586873"/>
              </p:ext>
            </p:extLst>
          </p:nvPr>
        </p:nvGraphicFramePr>
        <p:xfrm>
          <a:off x="6427788" y="2250831"/>
          <a:ext cx="4606925" cy="410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EC7A3-ABF0-4060-8479-AF65FE17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8B123-8EE2-45DE-8832-ACB27006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BA5E5-4147-4A3C-8E6C-2D3B46FD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13</a:t>
            </a:fld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02245-0D7C-4D87-A9F6-A435FD022DB1}"/>
              </a:ext>
            </a:extLst>
          </p:cNvPr>
          <p:cNvSpPr/>
          <p:nvPr/>
        </p:nvSpPr>
        <p:spPr>
          <a:xfrm>
            <a:off x="646444" y="716377"/>
            <a:ext cx="4307393" cy="5262979"/>
          </a:xfrm>
          <a:prstGeom prst="rect">
            <a:avLst/>
          </a:prstGeom>
          <a:solidFill>
            <a:schemeClr val="tx2">
              <a:alpha val="64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Romans 8:29-30 For those whom He foreknew, He also </a:t>
            </a:r>
            <a:r>
              <a:rPr lang="en-US" sz="2800" b="1" u="sng" dirty="0"/>
              <a:t>predestined</a:t>
            </a:r>
            <a:r>
              <a:rPr lang="en-US" sz="2800" dirty="0"/>
              <a:t> to become </a:t>
            </a:r>
            <a:r>
              <a:rPr lang="en-US" sz="2800" b="1" u="sng" dirty="0"/>
              <a:t>conformed to the image of His Son</a:t>
            </a:r>
            <a:r>
              <a:rPr lang="en-US" sz="2800" dirty="0"/>
              <a:t>, so that He would be the </a:t>
            </a:r>
            <a:r>
              <a:rPr lang="en-US" sz="2800" b="1" u="sng" dirty="0"/>
              <a:t>firstborn among many brethren</a:t>
            </a:r>
            <a:r>
              <a:rPr lang="en-US" sz="2800" dirty="0"/>
              <a:t>; and these whom He predestined, He also called; and these whom He called, He also justified; and these whom He justified, He also glorified.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697527-E589-4A31-9571-EAF4EE7FDF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5641359"/>
              </p:ext>
            </p:extLst>
          </p:nvPr>
        </p:nvGraphicFramePr>
        <p:xfrm>
          <a:off x="6522618" y="4001756"/>
          <a:ext cx="4395787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7616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D94-24F8-4116-BFB7-CF6B7488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22" y="716377"/>
            <a:ext cx="4585780" cy="109107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God “Work all things together for good”?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CB60C3-1F9F-49B9-9ACD-E9AE493BF93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58697361"/>
              </p:ext>
            </p:extLst>
          </p:nvPr>
        </p:nvGraphicFramePr>
        <p:xfrm>
          <a:off x="6427788" y="2250831"/>
          <a:ext cx="4606925" cy="410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EC7A3-ABF0-4060-8479-AF65FE17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8B123-8EE2-45DE-8832-ACB27006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BA5E5-4147-4A3C-8E6C-2D3B46FD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14</a:t>
            </a:fld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02245-0D7C-4D87-A9F6-A435FD022DB1}"/>
              </a:ext>
            </a:extLst>
          </p:cNvPr>
          <p:cNvSpPr/>
          <p:nvPr/>
        </p:nvSpPr>
        <p:spPr>
          <a:xfrm>
            <a:off x="646444" y="716377"/>
            <a:ext cx="4307393" cy="5262979"/>
          </a:xfrm>
          <a:prstGeom prst="rect">
            <a:avLst/>
          </a:prstGeom>
          <a:solidFill>
            <a:schemeClr val="tx2">
              <a:alpha val="64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Romans 8:29-30 For those whom He foreknew, He also predestined to become conformed to the image of His Son, so that He would be the firstborn among many brethren; and these whom He predestined, </a:t>
            </a:r>
            <a:r>
              <a:rPr lang="en-US" sz="2800" b="1" u="sng" dirty="0"/>
              <a:t>He also called</a:t>
            </a:r>
            <a:r>
              <a:rPr lang="en-US" sz="2800" dirty="0"/>
              <a:t>; and these whom He called, He also justified; and these whom He justified, He also glorified. </a:t>
            </a:r>
          </a:p>
        </p:txBody>
      </p:sp>
    </p:spTree>
    <p:extLst>
      <p:ext uri="{BB962C8B-B14F-4D97-AF65-F5344CB8AC3E}">
        <p14:creationId xmlns:p14="http://schemas.microsoft.com/office/powerpoint/2010/main" val="886618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D94-24F8-4116-BFB7-CF6B7488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22" y="716377"/>
            <a:ext cx="4585780" cy="109107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God “Work all things together for good”?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CB60C3-1F9F-49B9-9ACD-E9AE493BF93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71196088"/>
              </p:ext>
            </p:extLst>
          </p:nvPr>
        </p:nvGraphicFramePr>
        <p:xfrm>
          <a:off x="6427788" y="2250831"/>
          <a:ext cx="4606925" cy="410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EC7A3-ABF0-4060-8479-AF65FE17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8B123-8EE2-45DE-8832-ACB27006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BA5E5-4147-4A3C-8E6C-2D3B46FD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15</a:t>
            </a:fld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02245-0D7C-4D87-A9F6-A435FD022DB1}"/>
              </a:ext>
            </a:extLst>
          </p:cNvPr>
          <p:cNvSpPr/>
          <p:nvPr/>
        </p:nvSpPr>
        <p:spPr>
          <a:xfrm>
            <a:off x="646444" y="716377"/>
            <a:ext cx="4307393" cy="5262979"/>
          </a:xfrm>
          <a:prstGeom prst="rect">
            <a:avLst/>
          </a:prstGeom>
          <a:solidFill>
            <a:schemeClr val="tx2">
              <a:alpha val="64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Romans 8:29-30 For those whom He foreknew, He also predestined to become conformed to the image of His Son, so that He would be the firstborn among many brethren; and these whom He predestined, He also called; and these whom He called, </a:t>
            </a:r>
            <a:r>
              <a:rPr lang="en-US" sz="2800" b="1" u="sng" dirty="0"/>
              <a:t>He also justified</a:t>
            </a:r>
            <a:r>
              <a:rPr lang="en-US" sz="2800" dirty="0"/>
              <a:t>; and these whom He justified, He also glorified. </a:t>
            </a:r>
          </a:p>
        </p:txBody>
      </p:sp>
    </p:spTree>
    <p:extLst>
      <p:ext uri="{BB962C8B-B14F-4D97-AF65-F5344CB8AC3E}">
        <p14:creationId xmlns:p14="http://schemas.microsoft.com/office/powerpoint/2010/main" val="373392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D94-24F8-4116-BFB7-CF6B7488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22" y="716377"/>
            <a:ext cx="4585780" cy="109107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God “Work all things together for good”?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CB60C3-1F9F-49B9-9ACD-E9AE493BF93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62715940"/>
              </p:ext>
            </p:extLst>
          </p:nvPr>
        </p:nvGraphicFramePr>
        <p:xfrm>
          <a:off x="6427788" y="2250831"/>
          <a:ext cx="4606925" cy="410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EC7A3-ABF0-4060-8479-AF65FE17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8B123-8EE2-45DE-8832-ACB27006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BA5E5-4147-4A3C-8E6C-2D3B46FD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16</a:t>
            </a:fld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E02245-0D7C-4D87-A9F6-A435FD022DB1}"/>
              </a:ext>
            </a:extLst>
          </p:cNvPr>
          <p:cNvSpPr/>
          <p:nvPr/>
        </p:nvSpPr>
        <p:spPr>
          <a:xfrm>
            <a:off x="646444" y="716377"/>
            <a:ext cx="4307393" cy="5262979"/>
          </a:xfrm>
          <a:prstGeom prst="rect">
            <a:avLst/>
          </a:prstGeom>
          <a:solidFill>
            <a:schemeClr val="tx2">
              <a:alpha val="64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Romans 8:29-30 For those whom He foreknew, He also predestined to become conformed to the image of His Son, so that He would be the firstborn among many brethren; and these whom He predestined, He also called; and these whom He called, He also justified; and these whom He justified, </a:t>
            </a:r>
            <a:r>
              <a:rPr lang="en-US" sz="2800" b="1" u="sng" dirty="0"/>
              <a:t>He also glorified</a:t>
            </a:r>
            <a:r>
              <a:rPr lang="en-US" sz="2800" dirty="0"/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FC5ACD-E4D7-4539-B38D-B35BFF1D6D60}"/>
              </a:ext>
            </a:extLst>
          </p:cNvPr>
          <p:cNvSpPr/>
          <p:nvPr/>
        </p:nvSpPr>
        <p:spPr>
          <a:xfrm>
            <a:off x="1066799" y="2551837"/>
            <a:ext cx="3635829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Romans 8:19 For the anxious longing of the creation waits eagerly for the revealing of the sons of God. </a:t>
            </a:r>
          </a:p>
        </p:txBody>
      </p:sp>
    </p:spTree>
    <p:extLst>
      <p:ext uri="{BB962C8B-B14F-4D97-AF65-F5344CB8AC3E}">
        <p14:creationId xmlns:p14="http://schemas.microsoft.com/office/powerpoint/2010/main" val="17580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D94-24F8-4116-BFB7-CF6B7488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622" y="716377"/>
            <a:ext cx="4585780" cy="1091078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God “Work all things together for good”?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6CB60C3-1F9F-49B9-9ACD-E9AE493BF938}"/>
              </a:ext>
            </a:extLst>
          </p:cNvPr>
          <p:cNvGraphicFramePr>
            <a:graphicFrameLocks noGrp="1"/>
          </p:cNvGraphicFramePr>
          <p:nvPr>
            <p:ph sz="quarter" idx="4"/>
            <p:extLst/>
          </p:nvPr>
        </p:nvGraphicFramePr>
        <p:xfrm>
          <a:off x="6427788" y="2250831"/>
          <a:ext cx="4606925" cy="410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EC7A3-ABF0-4060-8479-AF65FE17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8B123-8EE2-45DE-8832-ACB27006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BA5E5-4147-4A3C-8E6C-2D3B46FD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17</a:t>
            </a:fld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A887A1-009A-474C-A926-C57C4035F253}"/>
              </a:ext>
            </a:extLst>
          </p:cNvPr>
          <p:cNvSpPr/>
          <p:nvPr/>
        </p:nvSpPr>
        <p:spPr>
          <a:xfrm>
            <a:off x="908538" y="769817"/>
            <a:ext cx="3764782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Acts 3:8  With a leap he stood upright and began to walk; and he entered the temple with them, walking and leaping and praising God.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266931-AC3B-4B16-97AB-E4C334245AA4}"/>
              </a:ext>
            </a:extLst>
          </p:cNvPr>
          <p:cNvSpPr/>
          <p:nvPr/>
        </p:nvSpPr>
        <p:spPr>
          <a:xfrm>
            <a:off x="908538" y="3662512"/>
            <a:ext cx="3764782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Rom. 8:28 explains James 1:2…</a:t>
            </a:r>
          </a:p>
          <a:p>
            <a:r>
              <a:rPr lang="en-US" sz="2800" dirty="0"/>
              <a:t>“Consider it all joy, my brethren, when you encounter various trials”</a:t>
            </a:r>
          </a:p>
        </p:txBody>
      </p:sp>
    </p:spTree>
    <p:extLst>
      <p:ext uri="{BB962C8B-B14F-4D97-AF65-F5344CB8AC3E}">
        <p14:creationId xmlns:p14="http://schemas.microsoft.com/office/powerpoint/2010/main" val="110467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1" y="1607876"/>
            <a:ext cx="4585780" cy="3878524"/>
          </a:xfrm>
          <a:solidFill>
            <a:schemeClr val="bg1">
              <a:alpha val="41000"/>
            </a:schemeClr>
          </a:solidFill>
        </p:spPr>
        <p:txBody>
          <a:bodyPr anchor="ctr"/>
          <a:lstStyle/>
          <a:p>
            <a:pPr algn="ctr"/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“And we </a:t>
            </a:r>
            <a:r>
              <a:rPr lang="en-US" b="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…”</a:t>
            </a:r>
            <a:endParaRPr lang="ru-RU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7DCF-3682-44C5-A5DA-9D96CF14B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1436448"/>
            <a:ext cx="4924681" cy="3032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Romans 8:28 </a:t>
            </a:r>
            <a:br>
              <a:rPr lang="en-US" sz="3600" dirty="0"/>
            </a:br>
            <a:r>
              <a:rPr lang="en-US" sz="3600" dirty="0"/>
              <a:t>is the cure for </a:t>
            </a:r>
            <a:br>
              <a:rPr lang="en-US" sz="3600" dirty="0"/>
            </a:br>
            <a:r>
              <a:rPr lang="en-US" sz="3600" i="1" dirty="0"/>
              <a:t>Thankful Dementia!</a:t>
            </a:r>
            <a:endParaRPr lang="ru-RU" sz="3600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098C-FABC-437A-B91C-78D731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9013" y="5998474"/>
            <a:ext cx="2743200" cy="143149"/>
          </a:xfrm>
        </p:spPr>
        <p:txBody>
          <a:bodyPr/>
          <a:lstStyle/>
          <a:p>
            <a:fld id="{C50C1367-C238-4F38-AA31-14342999A430}" type="datetime1">
              <a:rPr lang="en-US" smtClean="0"/>
              <a:pPr/>
              <a:t>1/26/2019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C256C-2F66-47C7-8CAF-70309597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7413" y="6168551"/>
            <a:ext cx="4114800" cy="190327"/>
          </a:xfr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457200" cy="184317"/>
          </a:xfrm>
        </p:spPr>
        <p:txBody>
          <a:bodyPr/>
          <a:lstStyle/>
          <a:p>
            <a:fld id="{4950F5D8-22E1-4015-8661-E5B1FD28C2DE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FFD645-1F5A-49FC-B69E-6E274CE658E7}"/>
              </a:ext>
            </a:extLst>
          </p:cNvPr>
          <p:cNvSpPr/>
          <p:nvPr/>
        </p:nvSpPr>
        <p:spPr>
          <a:xfrm>
            <a:off x="6898398" y="3235792"/>
            <a:ext cx="429117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1 Peter 2:3  if you have tasted the kindness of the Lord.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C9ABAB-040D-452F-B47B-1A8F6EBFA686}"/>
              </a:ext>
            </a:extLst>
          </p:cNvPr>
          <p:cNvSpPr/>
          <p:nvPr/>
        </p:nvSpPr>
        <p:spPr>
          <a:xfrm>
            <a:off x="6898398" y="4254342"/>
            <a:ext cx="429117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Best Cure: “walking and leaping and praising God.” Acts 3:8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2BB5C-1639-4367-89D7-165B743A4E41}"/>
              </a:ext>
            </a:extLst>
          </p:cNvPr>
          <p:cNvSpPr/>
          <p:nvPr/>
        </p:nvSpPr>
        <p:spPr>
          <a:xfrm>
            <a:off x="6898398" y="5239051"/>
            <a:ext cx="429117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1 Peter 2:12 </a:t>
            </a:r>
            <a:r>
              <a:rPr lang="en-US" sz="2400" dirty="0"/>
              <a:t>Keep your behavior excellent among the Pagans, so…as they observe</a:t>
            </a:r>
            <a:r>
              <a:rPr lang="en-US" sz="2400" i="1" dirty="0"/>
              <a:t>,</a:t>
            </a:r>
            <a:r>
              <a:rPr lang="en-US" sz="2400" dirty="0"/>
              <a:t> glorify God in the day of visitation.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158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A1B7-EA11-4799-9313-4E5AB168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E2AA-D14E-436E-A816-C949EC85F0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FF1A-A40E-4C30-A2D4-D4900B24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C1367-C238-4F38-AA31-14342999A430}" type="datetime1">
              <a:rPr lang="en-US" smtClean="0"/>
              <a:t>1/26/2019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CC694-01EB-44A1-ABA5-961FDCB5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0FED-3FF7-40D5-82F8-5A8F23AB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F5D8-22E1-4015-8661-E5B1FD28C2DE}" type="slidenum">
              <a:rPr lang="ru-RU" smtClean="0"/>
              <a:t>19</a:t>
            </a:fld>
            <a:endParaRPr lang="ru-RU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63CFFC7-AA2E-4936-BE18-A65F48322B6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</p:spTree>
    <p:extLst>
      <p:ext uri="{BB962C8B-B14F-4D97-AF65-F5344CB8AC3E}">
        <p14:creationId xmlns:p14="http://schemas.microsoft.com/office/powerpoint/2010/main" val="1671214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54C2-626D-4E56-A5A3-494CC09D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557" y="1688555"/>
            <a:ext cx="4649962" cy="1740445"/>
          </a:xfrm>
        </p:spPr>
        <p:txBody>
          <a:bodyPr/>
          <a:lstStyle/>
          <a:p>
            <a:r>
              <a:rPr lang="en-US" dirty="0"/>
              <a:t>An Anchor </a:t>
            </a:r>
            <a:br>
              <a:rPr lang="en-US" dirty="0"/>
            </a:br>
            <a:r>
              <a:rPr lang="en-US" dirty="0"/>
              <a:t>for a Lifetime</a:t>
            </a:r>
            <a:endParaRPr lang="ru-RU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A7655FA-C53D-4FB0-9C00-53DFADE9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7132" y="5906545"/>
            <a:ext cx="4116387" cy="400081"/>
          </a:xfrm>
        </p:spPr>
        <p:txBody>
          <a:bodyPr>
            <a:noAutofit/>
          </a:bodyPr>
          <a:lstStyle/>
          <a:p>
            <a:r>
              <a:rPr lang="en-US" b="1" i="1" dirty="0"/>
              <a:t>Romans 8:28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u="sng" dirty="0"/>
              <a:t>we know </a:t>
            </a:r>
            <a:r>
              <a:rPr lang="en-US" dirty="0"/>
              <a:t>that God causes all things to work together for good to those who love God, to those who are called according to </a:t>
            </a:r>
            <a:r>
              <a:rPr lang="en-US" i="1" dirty="0"/>
              <a:t>His</a:t>
            </a:r>
            <a:r>
              <a:rPr lang="en-US" dirty="0"/>
              <a:t> purpose.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A9478F4-1D7E-48BC-997C-6E8868E197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7858" b="7858"/>
          <a:stretch>
            <a:fillRect/>
          </a:stretch>
        </p:blipFill>
        <p:spPr>
          <a:xfrm>
            <a:off x="7727183" y="851603"/>
            <a:ext cx="4110364" cy="836952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B66D8C1-E7F9-4ED0-82FB-9FFE8176F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4617351"/>
              </p:ext>
            </p:extLst>
          </p:nvPr>
        </p:nvGraphicFramePr>
        <p:xfrm>
          <a:off x="1549679" y="785635"/>
          <a:ext cx="4328607" cy="5286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B8A5B69-F1E5-4C4A-9838-40C08CAFD3DA}"/>
              </a:ext>
            </a:extLst>
          </p:cNvPr>
          <p:cNvSpPr/>
          <p:nvPr/>
        </p:nvSpPr>
        <p:spPr>
          <a:xfrm>
            <a:off x="1258278" y="4721590"/>
            <a:ext cx="4730541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Hebrews 6:19 This hope we have as an anchor of the soul, a hope both sure and steadfast</a:t>
            </a:r>
          </a:p>
        </p:txBody>
      </p:sp>
    </p:spTree>
    <p:extLst>
      <p:ext uri="{BB962C8B-B14F-4D97-AF65-F5344CB8AC3E}">
        <p14:creationId xmlns:p14="http://schemas.microsoft.com/office/powerpoint/2010/main" val="62161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C1084A-A8E5-47A8-95E8-9FEE55279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1BC1084A-A8E5-47A8-95E8-9FEE55279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1BC1084A-A8E5-47A8-95E8-9FEE55279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graphicEl>
                                              <a:dgm id="{1BC1084A-A8E5-47A8-95E8-9FEE55279B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AF867F5-1208-42FF-AF96-018EC1583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AAF867F5-1208-42FF-AF96-018EC1583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graphicEl>
                                              <a:dgm id="{AAF867F5-1208-42FF-AF96-018EC15838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graphicEl>
                                              <a:dgm id="{AAF867F5-1208-42FF-AF96-018EC15838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DD68E91-4BFF-4432-B810-0717FF95F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graphicEl>
                                              <a:dgm id="{6DD68E91-4BFF-4432-B810-0717FF95F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graphicEl>
                                              <a:dgm id="{6DD68E91-4BFF-4432-B810-0717FF95F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6DD68E91-4BFF-4432-B810-0717FF95F8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6D8E3B-4065-426B-80D8-0423707BD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dgm id="{646D8E3B-4065-426B-80D8-0423707BD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graphicEl>
                                              <a:dgm id="{646D8E3B-4065-426B-80D8-0423707BD8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646D8E3B-4065-426B-80D8-0423707BD8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54C2-626D-4E56-A5A3-494CC09D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70" y="2099234"/>
            <a:ext cx="4585780" cy="1091078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 Bitter Poison:</a:t>
            </a:r>
            <a:endParaRPr lang="ru-RU" sz="5400" dirty="0">
              <a:ln>
                <a:solidFill>
                  <a:schemeClr val="bg1"/>
                </a:solidFill>
              </a:ln>
              <a:solidFill>
                <a:schemeClr val="accent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A7655FA-C53D-4FB0-9C00-53DFADE9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335" y="3490891"/>
            <a:ext cx="4607015" cy="31369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i="1" dirty="0"/>
              <a:t>Romans 8:28</a:t>
            </a:r>
            <a:r>
              <a:rPr lang="en-US" sz="3200" b="1" dirty="0"/>
              <a:t> </a:t>
            </a:r>
            <a:r>
              <a:rPr lang="en-US" sz="3200" dirty="0"/>
              <a:t>And </a:t>
            </a:r>
            <a:r>
              <a:rPr lang="en-US" sz="3200" b="1" u="sng" dirty="0"/>
              <a:t>we know </a:t>
            </a:r>
            <a:r>
              <a:rPr lang="en-US" sz="3200" dirty="0"/>
              <a:t>that God causes all things </a:t>
            </a:r>
            <a:br>
              <a:rPr lang="en-US" sz="3200" dirty="0"/>
            </a:br>
            <a:r>
              <a:rPr lang="en-US" sz="3200" dirty="0"/>
              <a:t>to work together for good </a:t>
            </a:r>
            <a:br>
              <a:rPr lang="en-US" sz="3200" dirty="0"/>
            </a:br>
            <a:r>
              <a:rPr lang="en-US" sz="3200" dirty="0"/>
              <a:t>to those who love God, to those who are called according to </a:t>
            </a:r>
            <a:r>
              <a:rPr lang="en-US" sz="3200" i="1" dirty="0"/>
              <a:t>His</a:t>
            </a:r>
            <a:r>
              <a:rPr lang="en-US" sz="3200" dirty="0"/>
              <a:t> purpose.</a:t>
            </a:r>
            <a:endParaRPr lang="ru-RU" sz="32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A9478F4-1D7E-48BC-997C-6E8868E1976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8095" b="8095"/>
          <a:stretch>
            <a:fillRect/>
          </a:stretch>
        </p:blipFill>
        <p:spPr>
          <a:xfrm>
            <a:off x="771559" y="834068"/>
            <a:ext cx="4669187" cy="947052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B66D8C1-E7F9-4ED0-82FB-9FFE8176F6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6655339"/>
              </p:ext>
            </p:extLst>
          </p:nvPr>
        </p:nvGraphicFramePr>
        <p:xfrm>
          <a:off x="7295103" y="868545"/>
          <a:ext cx="4019341" cy="5120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3080AC-88FF-4C18-8F7A-9E3CF310D54D}"/>
              </a:ext>
            </a:extLst>
          </p:cNvPr>
          <p:cNvSpPr/>
          <p:nvPr/>
        </p:nvSpPr>
        <p:spPr>
          <a:xfrm>
            <a:off x="3486778" y="3429000"/>
            <a:ext cx="2609222" cy="429567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my parents know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8FBE66-A648-43CB-8B78-EA92236CAB98}"/>
              </a:ext>
            </a:extLst>
          </p:cNvPr>
          <p:cNvSpPr/>
          <p:nvPr/>
        </p:nvSpPr>
        <p:spPr>
          <a:xfrm>
            <a:off x="3367873" y="3858567"/>
            <a:ext cx="2072873" cy="429567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some things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327198-BDA4-4CF1-928F-014699771D6D}"/>
              </a:ext>
            </a:extLst>
          </p:cNvPr>
          <p:cNvSpPr/>
          <p:nvPr/>
        </p:nvSpPr>
        <p:spPr>
          <a:xfrm>
            <a:off x="475622" y="4288134"/>
            <a:ext cx="5620378" cy="1811215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600" dirty="0">
                <a:latin typeface="Stencil" panose="040409050D0802020404" pitchFamily="82" charset="0"/>
              </a:rPr>
              <a:t>CENSORED</a:t>
            </a:r>
          </a:p>
        </p:txBody>
      </p:sp>
    </p:spTree>
    <p:extLst>
      <p:ext uri="{BB962C8B-B14F-4D97-AF65-F5344CB8AC3E}">
        <p14:creationId xmlns:p14="http://schemas.microsoft.com/office/powerpoint/2010/main" val="342651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236AEC2-2E1E-49D4-B924-AC6A2D24A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8236AEC2-2E1E-49D4-B924-AC6A2D24A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8236AEC2-2E1E-49D4-B924-AC6A2D24A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graphicEl>
                                              <a:dgm id="{8236AEC2-2E1E-49D4-B924-AC6A2D24A7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A27E444-FE00-4192-A04F-A7A50431C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graphicEl>
                                              <a:dgm id="{DA27E444-FE00-4192-A04F-A7A50431C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graphicEl>
                                              <a:dgm id="{DA27E444-FE00-4192-A04F-A7A50431C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DA27E444-FE00-4192-A04F-A7A50431C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C492873-7BDB-4E10-A3A8-675867EF3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graphicEl>
                                              <a:dgm id="{FC492873-7BDB-4E10-A3A8-675867EF3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graphicEl>
                                              <a:dgm id="{FC492873-7BDB-4E10-A3A8-675867EF3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FC492873-7BDB-4E10-A3A8-675867EF34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P spid="3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1" y="1607876"/>
            <a:ext cx="4585780" cy="3878524"/>
          </a:xfrm>
          <a:solidFill>
            <a:schemeClr val="bg1">
              <a:alpha val="41000"/>
            </a:schemeClr>
          </a:solidFill>
        </p:spPr>
        <p:txBody>
          <a:bodyPr anchor="ctr"/>
          <a:lstStyle/>
          <a:p>
            <a:pPr algn="ctr"/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“And we </a:t>
            </a:r>
            <a:r>
              <a:rPr lang="en-US" b="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…”</a:t>
            </a:r>
            <a:endParaRPr lang="ru-RU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7DCF-3682-44C5-A5DA-9D96CF14B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1056904"/>
            <a:ext cx="4924681" cy="47789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NOT:</a:t>
            </a:r>
          </a:p>
          <a:p>
            <a:r>
              <a:rPr lang="en-US" sz="3600" dirty="0"/>
              <a:t>“We </a:t>
            </a:r>
            <a:r>
              <a:rPr lang="en-US" sz="3600" i="1" dirty="0"/>
              <a:t>feel</a:t>
            </a:r>
            <a:r>
              <a:rPr lang="en-US" sz="3600" dirty="0"/>
              <a:t>…”</a:t>
            </a:r>
          </a:p>
          <a:p>
            <a:r>
              <a:rPr lang="en-US" sz="3600" dirty="0"/>
              <a:t>“</a:t>
            </a:r>
            <a:r>
              <a:rPr lang="en-US" sz="3600" i="1" dirty="0"/>
              <a:t>My</a:t>
            </a:r>
            <a:r>
              <a:rPr lang="en-US" sz="3600" dirty="0"/>
              <a:t> truth…”</a:t>
            </a:r>
          </a:p>
          <a:p>
            <a:pPr marL="0" indent="0" algn="ctr">
              <a:buNone/>
            </a:pPr>
            <a:br>
              <a:rPr lang="en-US" sz="3600" dirty="0"/>
            </a:br>
            <a:r>
              <a:rPr lang="en-US" sz="3600" dirty="0"/>
              <a:t>It IS:</a:t>
            </a:r>
          </a:p>
          <a:p>
            <a:r>
              <a:rPr lang="en-US" sz="3600" dirty="0"/>
              <a:t>For we walk by TRUST, not by sight — </a:t>
            </a:r>
            <a:r>
              <a:rPr lang="en-US" sz="3600" i="1" dirty="0"/>
              <a:t>2 Cor. 5:7</a:t>
            </a:r>
          </a:p>
          <a:p>
            <a:r>
              <a:rPr lang="en-US" sz="3600" dirty="0"/>
              <a:t>Basic Maturity 101</a:t>
            </a:r>
          </a:p>
          <a:p>
            <a:r>
              <a:rPr lang="en-US" sz="3600" dirty="0"/>
              <a:t>Taking the Long View</a:t>
            </a:r>
          </a:p>
          <a:p>
            <a:endParaRPr lang="ru-RU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098C-FABC-437A-B91C-78D731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9013" y="5998474"/>
            <a:ext cx="2743200" cy="143149"/>
          </a:xfrm>
        </p:spPr>
        <p:txBody>
          <a:bodyPr/>
          <a:lstStyle/>
          <a:p>
            <a:fld id="{C50C1367-C238-4F38-AA31-14342999A430}" type="datetime1">
              <a:rPr lang="en-US" smtClean="0"/>
              <a:pPr/>
              <a:t>1/26/2019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C256C-2F66-47C7-8CAF-70309597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7413" y="6168551"/>
            <a:ext cx="4114800" cy="190327"/>
          </a:xfrm>
        </p:spPr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457200" cy="184317"/>
          </a:xfrm>
        </p:spPr>
        <p:txBody>
          <a:bodyPr/>
          <a:lstStyle/>
          <a:p>
            <a:fld id="{4950F5D8-22E1-4015-8661-E5B1FD28C2D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081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1" y="1607876"/>
            <a:ext cx="4585780" cy="3878524"/>
          </a:xfrm>
          <a:solidFill>
            <a:schemeClr val="bg1">
              <a:alpha val="41000"/>
            </a:schemeClr>
          </a:solidFill>
        </p:spPr>
        <p:txBody>
          <a:bodyPr anchor="ctr"/>
          <a:lstStyle/>
          <a:p>
            <a:pPr algn="ctr"/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“And we </a:t>
            </a:r>
            <a:r>
              <a:rPr lang="en-US" b="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…”</a:t>
            </a:r>
            <a:endParaRPr lang="ru-RU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7DCF-3682-44C5-A5DA-9D96CF14B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1056904"/>
            <a:ext cx="4924681" cy="477896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What We Don’t Know:</a:t>
            </a:r>
          </a:p>
          <a:p>
            <a:pPr marL="0" indent="0" algn="ctr">
              <a:buNone/>
            </a:pPr>
            <a:br>
              <a:rPr lang="en-US" sz="3600" i="1" dirty="0"/>
            </a:br>
            <a:r>
              <a:rPr lang="en-US" sz="3600" i="1" dirty="0"/>
              <a:t>Romans 8:26</a:t>
            </a:r>
            <a:br>
              <a:rPr lang="en-US" sz="3600" i="1" dirty="0"/>
            </a:br>
            <a:r>
              <a:rPr lang="en-US" sz="3600" dirty="0"/>
              <a:t>The Spirit also helps our weakness; for </a:t>
            </a:r>
            <a:r>
              <a:rPr lang="en-US" sz="3600" u="sng" dirty="0"/>
              <a:t>we do not know how to pray as we should</a:t>
            </a:r>
            <a:r>
              <a:rPr lang="en-US" sz="3600" dirty="0"/>
              <a:t>, but the Spirit Himself intercedes for </a:t>
            </a:r>
            <a:r>
              <a:rPr lang="en-US" sz="3600" i="1" dirty="0"/>
              <a:t>us</a:t>
            </a:r>
            <a:r>
              <a:rPr lang="en-US" sz="3600" dirty="0"/>
              <a:t> with groanings too deep for words;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457200" cy="184317"/>
          </a:xfrm>
        </p:spPr>
        <p:txBody>
          <a:bodyPr/>
          <a:lstStyle/>
          <a:p>
            <a:fld id="{4950F5D8-22E1-4015-8661-E5B1FD28C2D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238956-DAFB-4983-A6B7-496B14F754E4}"/>
              </a:ext>
            </a:extLst>
          </p:cNvPr>
          <p:cNvSpPr/>
          <p:nvPr/>
        </p:nvSpPr>
        <p:spPr>
          <a:xfrm>
            <a:off x="7251076" y="4393869"/>
            <a:ext cx="2284809" cy="558141"/>
          </a:xfrm>
          <a:prstGeom prst="ellipse">
            <a:avLst/>
          </a:prstGeom>
          <a:noFill/>
          <a:ln w="57150">
            <a:solidFill>
              <a:schemeClr val="bg2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1" y="1607876"/>
            <a:ext cx="4585780" cy="3878524"/>
          </a:xfrm>
          <a:solidFill>
            <a:schemeClr val="bg1">
              <a:alpha val="41000"/>
            </a:schemeClr>
          </a:solidFill>
        </p:spPr>
        <p:txBody>
          <a:bodyPr anchor="ctr"/>
          <a:lstStyle/>
          <a:p>
            <a:pPr algn="ctr"/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“…God causes all things…”</a:t>
            </a:r>
            <a:endParaRPr lang="ru-RU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7DCF-3682-44C5-A5DA-9D96CF14B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1056904"/>
            <a:ext cx="5250227" cy="47789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 Terrible Distortion!</a:t>
            </a:r>
          </a:p>
          <a:p>
            <a:pPr marL="0" indent="0" algn="ctr">
              <a:buNone/>
            </a:pPr>
            <a:endParaRPr lang="en-US" sz="3600" dirty="0"/>
          </a:p>
          <a:p>
            <a:r>
              <a:rPr lang="en-US" sz="3600" dirty="0"/>
              <a:t>An Accusation, Assuming a Cruel God</a:t>
            </a:r>
          </a:p>
          <a:p>
            <a:r>
              <a:rPr lang="en-US" sz="3600" dirty="0"/>
              <a:t>Super-Spiritual Christians</a:t>
            </a:r>
          </a:p>
          <a:p>
            <a:r>
              <a:rPr lang="en-US" sz="3600" dirty="0"/>
              <a:t>“Rain falls on the just and unjust” means: accidents, other people, natural law, spiritual enemies…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457200" cy="184317"/>
          </a:xfrm>
        </p:spPr>
        <p:txBody>
          <a:bodyPr/>
          <a:lstStyle/>
          <a:p>
            <a:fld id="{4950F5D8-22E1-4015-8661-E5B1FD28C2DE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EBE2B-7B37-4814-B62D-872283D13131}"/>
              </a:ext>
            </a:extLst>
          </p:cNvPr>
          <p:cNvSpPr/>
          <p:nvPr/>
        </p:nvSpPr>
        <p:spPr>
          <a:xfrm>
            <a:off x="249381" y="4493683"/>
            <a:ext cx="11614067" cy="20621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Matthew 5:44-45 "But I say to you, love your enemies and pray for those who persecute you, so that you may be sons of your Father who is in heaven; for He causes His sun to rise on the evil and the good, and sends rain on the righteous and the unrighteous.” </a:t>
            </a:r>
          </a:p>
        </p:txBody>
      </p:sp>
    </p:spTree>
    <p:extLst>
      <p:ext uri="{BB962C8B-B14F-4D97-AF65-F5344CB8AC3E}">
        <p14:creationId xmlns:p14="http://schemas.microsoft.com/office/powerpoint/2010/main" val="265157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1" y="1607876"/>
            <a:ext cx="4585780" cy="3878524"/>
          </a:xfrm>
          <a:solidFill>
            <a:schemeClr val="bg1">
              <a:alpha val="41000"/>
            </a:schemeClr>
          </a:solidFill>
        </p:spPr>
        <p:txBody>
          <a:bodyPr anchor="ctr"/>
          <a:lstStyle/>
          <a:p>
            <a:pPr algn="ctr"/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“…God causes </a:t>
            </a:r>
            <a:b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things to work together for good…”</a:t>
            </a:r>
            <a:endParaRPr lang="ru-RU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7DCF-3682-44C5-A5DA-9D96CF14B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1056904"/>
            <a:ext cx="5250227" cy="47789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Synergy Matters</a:t>
            </a:r>
          </a:p>
          <a:p>
            <a:pPr marL="0" indent="0" algn="ctr">
              <a:buNone/>
            </a:pPr>
            <a:endParaRPr lang="en-US" sz="3600" dirty="0"/>
          </a:p>
          <a:p>
            <a:r>
              <a:rPr lang="el-GR" sz="4000" dirty="0"/>
              <a:t>συνεργέω</a:t>
            </a:r>
            <a:r>
              <a:rPr lang="en-US" sz="6600" dirty="0"/>
              <a:t> </a:t>
            </a:r>
            <a:r>
              <a:rPr lang="en-US" sz="3600" dirty="0"/>
              <a:t>“energizing together” present tragedy and future results </a:t>
            </a:r>
          </a:p>
          <a:p>
            <a:r>
              <a:rPr lang="en-US" sz="3600" dirty="0"/>
              <a:t>“The whole is greater than the sum of its parts”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457200" cy="184317"/>
          </a:xfrm>
        </p:spPr>
        <p:txBody>
          <a:bodyPr/>
          <a:lstStyle/>
          <a:p>
            <a:fld id="{4950F5D8-22E1-4015-8661-E5B1FD28C2D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61D478-F359-4361-83FF-6C33E5FD0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05" y="2004065"/>
            <a:ext cx="4102479" cy="424394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7BFE77F-0BE1-43BF-AF35-2F2A5AD474F1}"/>
              </a:ext>
            </a:extLst>
          </p:cNvPr>
          <p:cNvSpPr/>
          <p:nvPr/>
        </p:nvSpPr>
        <p:spPr>
          <a:xfrm>
            <a:off x="1923803" y="2004065"/>
            <a:ext cx="1294410" cy="857888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1" y="1607876"/>
            <a:ext cx="4585780" cy="3878524"/>
          </a:xfrm>
          <a:solidFill>
            <a:schemeClr val="bg1">
              <a:alpha val="41000"/>
            </a:schemeClr>
          </a:solidFill>
        </p:spPr>
        <p:txBody>
          <a:bodyPr anchor="ctr"/>
          <a:lstStyle/>
          <a:p>
            <a:pPr algn="ctr"/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“…good to those</a:t>
            </a:r>
            <a:b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love God…”</a:t>
            </a:r>
            <a:endParaRPr lang="ru-RU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7DCF-3682-44C5-A5DA-9D96CF14B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1056904"/>
            <a:ext cx="5250227" cy="477896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“Christian” means “God-Lover”</a:t>
            </a:r>
          </a:p>
          <a:p>
            <a:pPr marL="0" indent="0" algn="ctr">
              <a:buNone/>
            </a:pPr>
            <a:endParaRPr lang="en-US" sz="3600" dirty="0"/>
          </a:p>
          <a:p>
            <a:r>
              <a:rPr lang="en-US" sz="4000" dirty="0"/>
              <a:t>Romans 8:1 Therefore there is now </a:t>
            </a:r>
            <a:r>
              <a:rPr lang="en-US" sz="4000" u="sng" dirty="0"/>
              <a:t>no condemnation</a:t>
            </a:r>
            <a:r>
              <a:rPr lang="en-US" sz="4000" dirty="0"/>
              <a:t> for those who are in Christ Jesus.</a:t>
            </a:r>
          </a:p>
          <a:p>
            <a:r>
              <a:rPr lang="en-US" sz="4000" dirty="0"/>
              <a:t>“Trusting God” IS Loving God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457200" cy="184317"/>
          </a:xfrm>
        </p:spPr>
        <p:txBody>
          <a:bodyPr/>
          <a:lstStyle/>
          <a:p>
            <a:fld id="{4950F5D8-22E1-4015-8661-E5B1FD28C2D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82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41" y="1607876"/>
            <a:ext cx="4585780" cy="3878524"/>
          </a:xfrm>
          <a:solidFill>
            <a:schemeClr val="bg1">
              <a:alpha val="41000"/>
            </a:schemeClr>
          </a:solidFill>
        </p:spPr>
        <p:txBody>
          <a:bodyPr anchor="ctr"/>
          <a:lstStyle/>
          <a:p>
            <a:pPr algn="ctr"/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“…those who love God AND are </a:t>
            </a:r>
            <a:r>
              <a:rPr 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called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according to His purpose</a:t>
            </a:r>
            <a:r>
              <a:rPr 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  <a:endParaRPr lang="ru-RU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97DCF-3682-44C5-A5DA-9D96CF14B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1056904"/>
            <a:ext cx="5250227" cy="47789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“Loving God” Means a Whole New </a:t>
            </a:r>
            <a:r>
              <a:rPr lang="en-US" sz="4400" b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Calling</a:t>
            </a:r>
          </a:p>
          <a:p>
            <a:pPr marL="0" indent="0" algn="ctr">
              <a:buNone/>
            </a:pPr>
            <a:endParaRPr lang="en-US" sz="3600" dirty="0"/>
          </a:p>
          <a:p>
            <a:r>
              <a:rPr lang="en-US" sz="4000" dirty="0"/>
              <a:t>Life With PURPOSE</a:t>
            </a:r>
          </a:p>
          <a:p>
            <a:r>
              <a:rPr lang="en-US" sz="4000" dirty="0"/>
              <a:t>Not a chaotic jumble of events.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457200" cy="184317"/>
          </a:xfrm>
        </p:spPr>
        <p:txBody>
          <a:bodyPr/>
          <a:lstStyle/>
          <a:p>
            <a:fld id="{4950F5D8-22E1-4015-8661-E5B1FD28C2DE}" type="slidenum">
              <a:rPr lang="ru-RU" smtClean="0"/>
              <a:pPr/>
              <a:t>9</a:t>
            </a:fld>
            <a:endParaRPr lang="ru-RU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F4CACE7-AA2C-4C5E-A9DB-DA8B8BD47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86592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029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1">
      <a:dk1>
        <a:sysClr val="windowText" lastClr="000000"/>
      </a:dk1>
      <a:lt1>
        <a:srgbClr val="FFFFFF"/>
      </a:lt1>
      <a:dk2>
        <a:srgbClr val="00BBFF"/>
      </a:dk2>
      <a:lt2>
        <a:srgbClr val="FFAA27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BBFF"/>
      </a:hlink>
      <a:folHlink>
        <a:srgbClr val="00BBFF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45FEDAD-28A6-4CDC-A4A5-2256486834C9}" vid="{0483B1D8-D3C8-4A8F-85E0-C1D26E24B7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31B41D-C4DE-41D5-B883-BFE1CC1FFE9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1E645E5-0105-4597-A6C9-FF428BAEF1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66A90A-9146-4A69-9CBB-F93429A11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Fine Art</Template>
  <TotalTime>0</TotalTime>
  <Words>2479</Words>
  <Application>Microsoft Office PowerPoint</Application>
  <PresentationFormat>Widescreen</PresentationFormat>
  <Paragraphs>310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Stencil</vt:lpstr>
      <vt:lpstr>Tw Cen MT</vt:lpstr>
      <vt:lpstr>Wingdings</vt:lpstr>
      <vt:lpstr>Office Theme</vt:lpstr>
      <vt:lpstr>A Different Outcome</vt:lpstr>
      <vt:lpstr>An Anchor  for a Lifetime</vt:lpstr>
      <vt:lpstr>A Bitter Poison:</vt:lpstr>
      <vt:lpstr>“And we know…”</vt:lpstr>
      <vt:lpstr>“And we know…”</vt:lpstr>
      <vt:lpstr>“…God causes all things…”</vt:lpstr>
      <vt:lpstr>“…God causes  all things to work together for good…”</vt:lpstr>
      <vt:lpstr>“…good to those who love God…”</vt:lpstr>
      <vt:lpstr>“…those who love God AND are called according to His purpose”</vt:lpstr>
      <vt:lpstr>…God causes all things to work together for good to those who love God, to those who are called…”</vt:lpstr>
      <vt:lpstr>How Does God “Work all things together for good”?</vt:lpstr>
      <vt:lpstr>How Does God “Work all things together for good”?</vt:lpstr>
      <vt:lpstr>How Does God “Work all things together for good”?</vt:lpstr>
      <vt:lpstr>How Does God “Work all things together for good”?</vt:lpstr>
      <vt:lpstr>How Does God “Work all things together for good”?</vt:lpstr>
      <vt:lpstr>How Does God “Work all things together for good”?</vt:lpstr>
      <vt:lpstr>How Does God “Work all things together for good”?</vt:lpstr>
      <vt:lpstr>“And we know…”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2019-01-26T16:09:31Z</dcterms:created>
  <dcterms:modified xsi:type="dcterms:W3CDTF">2019-01-26T23:02:43Z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